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2" r:id="rId6"/>
    <p:sldId id="266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576" y="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9BD907-C026-4A50-8C1D-EB3A40CC6EC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3D1DD4-42FA-42F3-AB51-D535806DB7CC}">
      <dgm:prSet phldrT="[Текст]"/>
      <dgm:spPr/>
      <dgm:t>
        <a:bodyPr/>
        <a:lstStyle/>
        <a:p>
          <a:r>
            <a:rPr lang="ru-RU" dirty="0" smtClean="0"/>
            <a:t>Заказчик : Решетникова С.В., заведующий МБ ДОУ «Детский сад №274»</a:t>
          </a:r>
          <a:endParaRPr lang="ru-RU" dirty="0"/>
        </a:p>
      </dgm:t>
    </dgm:pt>
    <dgm:pt modelId="{5F49750F-3449-41E9-8AB8-03FF82E738DE}" type="parTrans" cxnId="{5037B307-A2E6-4310-BD6F-F4FAA96431FA}">
      <dgm:prSet/>
      <dgm:spPr/>
      <dgm:t>
        <a:bodyPr/>
        <a:lstStyle/>
        <a:p>
          <a:endParaRPr lang="ru-RU"/>
        </a:p>
      </dgm:t>
    </dgm:pt>
    <dgm:pt modelId="{C8A77F98-770E-4AAD-8D51-EC811664AB73}" type="sibTrans" cxnId="{5037B307-A2E6-4310-BD6F-F4FAA96431FA}">
      <dgm:prSet/>
      <dgm:spPr/>
      <dgm:t>
        <a:bodyPr/>
        <a:lstStyle/>
        <a:p>
          <a:endParaRPr lang="ru-RU"/>
        </a:p>
      </dgm:t>
    </dgm:pt>
    <dgm:pt modelId="{F43843A9-0247-4D83-BC85-B1ACB9E29B05}">
      <dgm:prSet phldrT="[Текст]"/>
      <dgm:spPr/>
      <dgm:t>
        <a:bodyPr/>
        <a:lstStyle/>
        <a:p>
          <a:r>
            <a:rPr lang="ru-RU" dirty="0" err="1" smtClean="0"/>
            <a:t>Мясникова</a:t>
          </a:r>
          <a:r>
            <a:rPr lang="ru-RU" dirty="0" smtClean="0"/>
            <a:t> А.В., воспитатель</a:t>
          </a:r>
          <a:endParaRPr lang="ru-RU" dirty="0"/>
        </a:p>
      </dgm:t>
    </dgm:pt>
    <dgm:pt modelId="{29E44627-E630-4571-89A3-D4E5E8D38F11}" type="parTrans" cxnId="{541532F6-B2BA-48BF-B1BC-9B39367113D4}">
      <dgm:prSet/>
      <dgm:spPr/>
      <dgm:t>
        <a:bodyPr/>
        <a:lstStyle/>
        <a:p>
          <a:endParaRPr lang="ru-RU"/>
        </a:p>
      </dgm:t>
    </dgm:pt>
    <dgm:pt modelId="{2F98BD4F-277D-46B9-A76B-1D736A3FF989}" type="sibTrans" cxnId="{541532F6-B2BA-48BF-B1BC-9B39367113D4}">
      <dgm:prSet/>
      <dgm:spPr/>
      <dgm:t>
        <a:bodyPr/>
        <a:lstStyle/>
        <a:p>
          <a:endParaRPr lang="ru-RU"/>
        </a:p>
      </dgm:t>
    </dgm:pt>
    <dgm:pt modelId="{2D54C1C8-F4C6-4711-B884-CD928DE9C46A}">
      <dgm:prSet phldrT="[Текст]"/>
      <dgm:spPr/>
      <dgm:t>
        <a:bodyPr/>
        <a:lstStyle/>
        <a:p>
          <a:r>
            <a:rPr lang="ru-RU" dirty="0" err="1" smtClean="0"/>
            <a:t>Жидовленкова</a:t>
          </a:r>
          <a:r>
            <a:rPr lang="ru-RU" dirty="0" smtClean="0"/>
            <a:t> М.С., воспитатель</a:t>
          </a:r>
          <a:endParaRPr lang="ru-RU" dirty="0"/>
        </a:p>
      </dgm:t>
    </dgm:pt>
    <dgm:pt modelId="{2D407DEC-F84D-4143-AA51-1B5E5008DD3C}" type="parTrans" cxnId="{E3ED1979-41AC-4273-8247-17013E40927A}">
      <dgm:prSet/>
      <dgm:spPr/>
      <dgm:t>
        <a:bodyPr/>
        <a:lstStyle/>
        <a:p>
          <a:endParaRPr lang="ru-RU"/>
        </a:p>
      </dgm:t>
    </dgm:pt>
    <dgm:pt modelId="{7A9558FB-E066-41E3-9363-BD55B234B66F}" type="sibTrans" cxnId="{E3ED1979-41AC-4273-8247-17013E40927A}">
      <dgm:prSet/>
      <dgm:spPr/>
      <dgm:t>
        <a:bodyPr/>
        <a:lstStyle/>
        <a:p>
          <a:endParaRPr lang="ru-RU"/>
        </a:p>
      </dgm:t>
    </dgm:pt>
    <dgm:pt modelId="{54171B45-0594-43CC-9485-691DCBF4AD8D}">
      <dgm:prSet phldrT="[Текст]"/>
      <dgm:spPr/>
      <dgm:t>
        <a:bodyPr/>
        <a:lstStyle/>
        <a:p>
          <a:r>
            <a:rPr lang="ru-RU" dirty="0" smtClean="0"/>
            <a:t>Руководитель процесса: </a:t>
          </a:r>
          <a:r>
            <a:rPr lang="ru-RU" dirty="0" err="1" smtClean="0"/>
            <a:t>Штыркова</a:t>
          </a:r>
          <a:r>
            <a:rPr lang="ru-RU" dirty="0" smtClean="0"/>
            <a:t> А.Н., воспитатель</a:t>
          </a:r>
          <a:endParaRPr lang="ru-RU" dirty="0"/>
        </a:p>
      </dgm:t>
    </dgm:pt>
    <dgm:pt modelId="{E30C6270-181C-468A-9FF0-2439E2CA7327}" type="parTrans" cxnId="{9608912F-D34C-4BEF-84ED-467D7A44C66E}">
      <dgm:prSet/>
      <dgm:spPr/>
      <dgm:t>
        <a:bodyPr/>
        <a:lstStyle/>
        <a:p>
          <a:endParaRPr lang="ru-RU"/>
        </a:p>
      </dgm:t>
    </dgm:pt>
    <dgm:pt modelId="{5B991633-310E-4EB9-9AA4-9FBB6DD1004E}" type="sibTrans" cxnId="{9608912F-D34C-4BEF-84ED-467D7A44C66E}">
      <dgm:prSet/>
      <dgm:spPr/>
      <dgm:t>
        <a:bodyPr/>
        <a:lstStyle/>
        <a:p>
          <a:endParaRPr lang="ru-RU"/>
        </a:p>
      </dgm:t>
    </dgm:pt>
    <dgm:pt modelId="{27FFD729-0FFD-4279-A69D-8894FFDAB379}" type="pres">
      <dgm:prSet presAssocID="{149BD907-C026-4A50-8C1D-EB3A40CC6EC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92821A-30D6-408B-AD51-39F5382FAE9C}" type="pres">
      <dgm:prSet presAssocID="{0D3D1DD4-42FA-42F3-AB51-D535806DB7C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41B912-AEE0-4B3B-B21E-D31C16D4A845}" type="pres">
      <dgm:prSet presAssocID="{C8A77F98-770E-4AAD-8D51-EC811664AB73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CC20FB7-DDC7-4775-82CF-F5261AA695D5}" type="pres">
      <dgm:prSet presAssocID="{C8A77F98-770E-4AAD-8D51-EC811664AB73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16A2EDC5-1932-4741-A5B1-75B1D04E4061}" type="pres">
      <dgm:prSet presAssocID="{F43843A9-0247-4D83-BC85-B1ACB9E29B0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335D7D-BB7E-4200-81E5-0976C1650C51}" type="pres">
      <dgm:prSet presAssocID="{2F98BD4F-277D-46B9-A76B-1D736A3FF989}" presName="sibTrans" presStyleLbl="sibTrans2D1" presStyleIdx="1" presStyleCnt="4"/>
      <dgm:spPr/>
      <dgm:t>
        <a:bodyPr/>
        <a:lstStyle/>
        <a:p>
          <a:endParaRPr lang="ru-RU"/>
        </a:p>
      </dgm:t>
    </dgm:pt>
    <dgm:pt modelId="{82ABB3C8-C58B-4627-BC5E-09A3EEF32718}" type="pres">
      <dgm:prSet presAssocID="{2F98BD4F-277D-46B9-A76B-1D736A3FF989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27A70078-CE0A-4713-93DC-8A72AE3D8119}" type="pres">
      <dgm:prSet presAssocID="{2D54C1C8-F4C6-4711-B884-CD928DE9C46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F098E3-51F3-4518-8803-3B43110AB602}" type="pres">
      <dgm:prSet presAssocID="{7A9558FB-E066-41E3-9363-BD55B234B66F}" presName="sibTrans" presStyleLbl="sibTrans2D1" presStyleIdx="2" presStyleCnt="4"/>
      <dgm:spPr/>
      <dgm:t>
        <a:bodyPr/>
        <a:lstStyle/>
        <a:p>
          <a:endParaRPr lang="ru-RU"/>
        </a:p>
      </dgm:t>
    </dgm:pt>
    <dgm:pt modelId="{14449539-3E83-4201-94B0-B2C0A8E13AA9}" type="pres">
      <dgm:prSet presAssocID="{7A9558FB-E066-41E3-9363-BD55B234B66F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E6DA8D39-E2BC-473E-A645-541E301612E3}" type="pres">
      <dgm:prSet presAssocID="{54171B45-0594-43CC-9485-691DCBF4AD8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674325-E686-48E3-9112-37A3D7185B99}" type="pres">
      <dgm:prSet presAssocID="{5B991633-310E-4EB9-9AA4-9FBB6DD1004E}" presName="sibTrans" presStyleLbl="sibTrans2D1" presStyleIdx="3" presStyleCnt="4"/>
      <dgm:spPr/>
      <dgm:t>
        <a:bodyPr/>
        <a:lstStyle/>
        <a:p>
          <a:endParaRPr lang="ru-RU"/>
        </a:p>
      </dgm:t>
    </dgm:pt>
    <dgm:pt modelId="{597B8EEA-DD4F-4D88-9B79-BCE446D2A8AC}" type="pres">
      <dgm:prSet presAssocID="{5B991633-310E-4EB9-9AA4-9FBB6DD1004E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D39B4E1B-CE02-4861-B3FF-7656060C5014}" type="presOf" srcId="{F43843A9-0247-4D83-BC85-B1ACB9E29B05}" destId="{16A2EDC5-1932-4741-A5B1-75B1D04E4061}" srcOrd="0" destOrd="0" presId="urn:microsoft.com/office/officeart/2005/8/layout/cycle2"/>
    <dgm:cxn modelId="{541532F6-B2BA-48BF-B1BC-9B39367113D4}" srcId="{149BD907-C026-4A50-8C1D-EB3A40CC6ECF}" destId="{F43843A9-0247-4D83-BC85-B1ACB9E29B05}" srcOrd="1" destOrd="0" parTransId="{29E44627-E630-4571-89A3-D4E5E8D38F11}" sibTransId="{2F98BD4F-277D-46B9-A76B-1D736A3FF989}"/>
    <dgm:cxn modelId="{5037B307-A2E6-4310-BD6F-F4FAA96431FA}" srcId="{149BD907-C026-4A50-8C1D-EB3A40CC6ECF}" destId="{0D3D1DD4-42FA-42F3-AB51-D535806DB7CC}" srcOrd="0" destOrd="0" parTransId="{5F49750F-3449-41E9-8AB8-03FF82E738DE}" sibTransId="{C8A77F98-770E-4AAD-8D51-EC811664AB73}"/>
    <dgm:cxn modelId="{2C7A9254-5F39-4F6F-ACDE-50A0112D6B35}" type="presOf" srcId="{5B991633-310E-4EB9-9AA4-9FBB6DD1004E}" destId="{597B8EEA-DD4F-4D88-9B79-BCE446D2A8AC}" srcOrd="1" destOrd="0" presId="urn:microsoft.com/office/officeart/2005/8/layout/cycle2"/>
    <dgm:cxn modelId="{10E800DA-788F-469A-ACCD-485626B9FFFC}" type="presOf" srcId="{2F98BD4F-277D-46B9-A76B-1D736A3FF989}" destId="{82ABB3C8-C58B-4627-BC5E-09A3EEF32718}" srcOrd="1" destOrd="0" presId="urn:microsoft.com/office/officeart/2005/8/layout/cycle2"/>
    <dgm:cxn modelId="{E08BD4AF-0FCA-4329-8879-9A4CC6C9E10D}" type="presOf" srcId="{54171B45-0594-43CC-9485-691DCBF4AD8D}" destId="{E6DA8D39-E2BC-473E-A645-541E301612E3}" srcOrd="0" destOrd="0" presId="urn:microsoft.com/office/officeart/2005/8/layout/cycle2"/>
    <dgm:cxn modelId="{9608912F-D34C-4BEF-84ED-467D7A44C66E}" srcId="{149BD907-C026-4A50-8C1D-EB3A40CC6ECF}" destId="{54171B45-0594-43CC-9485-691DCBF4AD8D}" srcOrd="3" destOrd="0" parTransId="{E30C6270-181C-468A-9FF0-2439E2CA7327}" sibTransId="{5B991633-310E-4EB9-9AA4-9FBB6DD1004E}"/>
    <dgm:cxn modelId="{EA1C6FC8-D2CE-470F-BA4F-91FFC4B39924}" type="presOf" srcId="{149BD907-C026-4A50-8C1D-EB3A40CC6ECF}" destId="{27FFD729-0FFD-4279-A69D-8894FFDAB379}" srcOrd="0" destOrd="0" presId="urn:microsoft.com/office/officeart/2005/8/layout/cycle2"/>
    <dgm:cxn modelId="{F5B2B7FE-42F0-496E-80BC-553BBC1F1CF0}" type="presOf" srcId="{0D3D1DD4-42FA-42F3-AB51-D535806DB7CC}" destId="{BF92821A-30D6-408B-AD51-39F5382FAE9C}" srcOrd="0" destOrd="0" presId="urn:microsoft.com/office/officeart/2005/8/layout/cycle2"/>
    <dgm:cxn modelId="{F4FADD20-B7DC-46C7-8B93-367C721DF1C8}" type="presOf" srcId="{C8A77F98-770E-4AAD-8D51-EC811664AB73}" destId="{DCC20FB7-DDC7-4775-82CF-F5261AA695D5}" srcOrd="1" destOrd="0" presId="urn:microsoft.com/office/officeart/2005/8/layout/cycle2"/>
    <dgm:cxn modelId="{E3ED1979-41AC-4273-8247-17013E40927A}" srcId="{149BD907-C026-4A50-8C1D-EB3A40CC6ECF}" destId="{2D54C1C8-F4C6-4711-B884-CD928DE9C46A}" srcOrd="2" destOrd="0" parTransId="{2D407DEC-F84D-4143-AA51-1B5E5008DD3C}" sibTransId="{7A9558FB-E066-41E3-9363-BD55B234B66F}"/>
    <dgm:cxn modelId="{F5B06C8E-08FA-40A4-B068-B956337F3DB5}" type="presOf" srcId="{5B991633-310E-4EB9-9AA4-9FBB6DD1004E}" destId="{ED674325-E686-48E3-9112-37A3D7185B99}" srcOrd="0" destOrd="0" presId="urn:microsoft.com/office/officeart/2005/8/layout/cycle2"/>
    <dgm:cxn modelId="{B32097F5-AB42-47EB-82CE-BDB9EF88F7C4}" type="presOf" srcId="{7A9558FB-E066-41E3-9363-BD55B234B66F}" destId="{14449539-3E83-4201-94B0-B2C0A8E13AA9}" srcOrd="1" destOrd="0" presId="urn:microsoft.com/office/officeart/2005/8/layout/cycle2"/>
    <dgm:cxn modelId="{10422A61-7D2C-4EB2-B167-FEC09A485B29}" type="presOf" srcId="{7A9558FB-E066-41E3-9363-BD55B234B66F}" destId="{99F098E3-51F3-4518-8803-3B43110AB602}" srcOrd="0" destOrd="0" presId="urn:microsoft.com/office/officeart/2005/8/layout/cycle2"/>
    <dgm:cxn modelId="{A03CF7F2-4356-419F-A7A6-B32367B0ABEC}" type="presOf" srcId="{2D54C1C8-F4C6-4711-B884-CD928DE9C46A}" destId="{27A70078-CE0A-4713-93DC-8A72AE3D8119}" srcOrd="0" destOrd="0" presId="urn:microsoft.com/office/officeart/2005/8/layout/cycle2"/>
    <dgm:cxn modelId="{A1F769F8-218D-4708-A912-AE2A668A3953}" type="presOf" srcId="{C8A77F98-770E-4AAD-8D51-EC811664AB73}" destId="{A741B912-AEE0-4B3B-B21E-D31C16D4A845}" srcOrd="0" destOrd="0" presId="urn:microsoft.com/office/officeart/2005/8/layout/cycle2"/>
    <dgm:cxn modelId="{5D754967-6DDF-4C4E-B357-360F36F74991}" type="presOf" srcId="{2F98BD4F-277D-46B9-A76B-1D736A3FF989}" destId="{B0335D7D-BB7E-4200-81E5-0976C1650C51}" srcOrd="0" destOrd="0" presId="urn:microsoft.com/office/officeart/2005/8/layout/cycle2"/>
    <dgm:cxn modelId="{D8201591-85BE-4FE1-8ECC-EC412861444A}" type="presParOf" srcId="{27FFD729-0FFD-4279-A69D-8894FFDAB379}" destId="{BF92821A-30D6-408B-AD51-39F5382FAE9C}" srcOrd="0" destOrd="0" presId="urn:microsoft.com/office/officeart/2005/8/layout/cycle2"/>
    <dgm:cxn modelId="{249A02CA-167D-47D8-B83A-6940E3AB7AE5}" type="presParOf" srcId="{27FFD729-0FFD-4279-A69D-8894FFDAB379}" destId="{A741B912-AEE0-4B3B-B21E-D31C16D4A845}" srcOrd="1" destOrd="0" presId="urn:microsoft.com/office/officeart/2005/8/layout/cycle2"/>
    <dgm:cxn modelId="{844D8851-DFF1-48AA-B39F-D5D933689CB4}" type="presParOf" srcId="{A741B912-AEE0-4B3B-B21E-D31C16D4A845}" destId="{DCC20FB7-DDC7-4775-82CF-F5261AA695D5}" srcOrd="0" destOrd="0" presId="urn:microsoft.com/office/officeart/2005/8/layout/cycle2"/>
    <dgm:cxn modelId="{D93B6270-18EE-4F0C-AB0C-4078DD9AA1E9}" type="presParOf" srcId="{27FFD729-0FFD-4279-A69D-8894FFDAB379}" destId="{16A2EDC5-1932-4741-A5B1-75B1D04E4061}" srcOrd="2" destOrd="0" presId="urn:microsoft.com/office/officeart/2005/8/layout/cycle2"/>
    <dgm:cxn modelId="{AF98208E-5300-4DA7-B7AF-23BFF4678A0C}" type="presParOf" srcId="{27FFD729-0FFD-4279-A69D-8894FFDAB379}" destId="{B0335D7D-BB7E-4200-81E5-0976C1650C51}" srcOrd="3" destOrd="0" presId="urn:microsoft.com/office/officeart/2005/8/layout/cycle2"/>
    <dgm:cxn modelId="{6AE56D76-825A-4144-B84E-179C013D085C}" type="presParOf" srcId="{B0335D7D-BB7E-4200-81E5-0976C1650C51}" destId="{82ABB3C8-C58B-4627-BC5E-09A3EEF32718}" srcOrd="0" destOrd="0" presId="urn:microsoft.com/office/officeart/2005/8/layout/cycle2"/>
    <dgm:cxn modelId="{44793312-60B8-4896-BD51-AC5AD8BDA833}" type="presParOf" srcId="{27FFD729-0FFD-4279-A69D-8894FFDAB379}" destId="{27A70078-CE0A-4713-93DC-8A72AE3D8119}" srcOrd="4" destOrd="0" presId="urn:microsoft.com/office/officeart/2005/8/layout/cycle2"/>
    <dgm:cxn modelId="{8350F5C4-5EF2-44D7-922D-5C8F6628E2FA}" type="presParOf" srcId="{27FFD729-0FFD-4279-A69D-8894FFDAB379}" destId="{99F098E3-51F3-4518-8803-3B43110AB602}" srcOrd="5" destOrd="0" presId="urn:microsoft.com/office/officeart/2005/8/layout/cycle2"/>
    <dgm:cxn modelId="{93053D05-5E12-4070-B332-C488390B2969}" type="presParOf" srcId="{99F098E3-51F3-4518-8803-3B43110AB602}" destId="{14449539-3E83-4201-94B0-B2C0A8E13AA9}" srcOrd="0" destOrd="0" presId="urn:microsoft.com/office/officeart/2005/8/layout/cycle2"/>
    <dgm:cxn modelId="{5A27598C-663F-4878-87C3-E9BE76B77136}" type="presParOf" srcId="{27FFD729-0FFD-4279-A69D-8894FFDAB379}" destId="{E6DA8D39-E2BC-473E-A645-541E301612E3}" srcOrd="6" destOrd="0" presId="urn:microsoft.com/office/officeart/2005/8/layout/cycle2"/>
    <dgm:cxn modelId="{D58B5264-3845-4DBE-B509-60F483B3245C}" type="presParOf" srcId="{27FFD729-0FFD-4279-A69D-8894FFDAB379}" destId="{ED674325-E686-48E3-9112-37A3D7185B99}" srcOrd="7" destOrd="0" presId="urn:microsoft.com/office/officeart/2005/8/layout/cycle2"/>
    <dgm:cxn modelId="{93DF0DAD-B421-4D50-A1E2-3C16DF9A2E99}" type="presParOf" srcId="{ED674325-E686-48E3-9112-37A3D7185B99}" destId="{597B8EEA-DD4F-4D88-9B79-BCE446D2A8A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C6A3DF-D33A-41B3-AA52-44B6137B829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918DC11-4DB1-4C7E-B68E-2FBE8B5D171A}">
      <dgm:prSet phldrT="[Текст]"/>
      <dgm:spPr/>
      <dgm:t>
        <a:bodyPr/>
        <a:lstStyle/>
        <a:p>
          <a:r>
            <a:rPr lang="ru-RU" dirty="0" smtClean="0"/>
            <a:t>Вход процесса</a:t>
          </a:r>
          <a:endParaRPr lang="ru-RU" dirty="0"/>
        </a:p>
      </dgm:t>
    </dgm:pt>
    <dgm:pt modelId="{8DE30F2B-542F-4C98-9112-8B8E8E23742D}" type="parTrans" cxnId="{9D29F567-854D-479F-86C3-B504B1F1D741}">
      <dgm:prSet/>
      <dgm:spPr/>
      <dgm:t>
        <a:bodyPr/>
        <a:lstStyle/>
        <a:p>
          <a:endParaRPr lang="ru-RU"/>
        </a:p>
      </dgm:t>
    </dgm:pt>
    <dgm:pt modelId="{1122EF59-C976-4371-BF6B-C4AF07FFE122}" type="sibTrans" cxnId="{9D29F567-854D-479F-86C3-B504B1F1D741}">
      <dgm:prSet/>
      <dgm:spPr/>
      <dgm:t>
        <a:bodyPr/>
        <a:lstStyle/>
        <a:p>
          <a:endParaRPr lang="ru-RU"/>
        </a:p>
      </dgm:t>
    </dgm:pt>
    <dgm:pt modelId="{90081028-4E7E-4740-A79B-DEDA40038204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*</a:t>
          </a:r>
          <a:r>
            <a:rPr lang="ru-RU" sz="12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rPr>
            <a:t>Родители </a:t>
          </a:r>
          <a:r>
            <a:rPr lang="ru-RU" sz="12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rPr>
            <a:t>и воспитатель</a:t>
          </a:r>
          <a:br>
            <a:rPr lang="ru-RU" sz="12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*</a:t>
          </a:r>
          <a:r>
            <a:rPr lang="ru-RU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 </a:t>
          </a:r>
          <a:r>
            <a:rPr lang="ru-RU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минуты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*Обращение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к воспитателю, уход из детского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сада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74924EDC-7D7F-445B-9EB2-298CC8BC213F}" type="parTrans" cxnId="{27921EEE-AB90-4B3E-8460-E7BA7396273B}">
      <dgm:prSet/>
      <dgm:spPr/>
      <dgm:t>
        <a:bodyPr/>
        <a:lstStyle/>
        <a:p>
          <a:endParaRPr lang="ru-RU"/>
        </a:p>
      </dgm:t>
    </dgm:pt>
    <dgm:pt modelId="{763D9BEB-5119-40FE-8BDB-E3273C1BD6DD}" type="sibTrans" cxnId="{27921EEE-AB90-4B3E-8460-E7BA7396273B}">
      <dgm:prSet/>
      <dgm:spPr/>
      <dgm:t>
        <a:bodyPr/>
        <a:lstStyle/>
        <a:p>
          <a:endParaRPr lang="ru-RU"/>
        </a:p>
      </dgm:t>
    </dgm:pt>
    <dgm:pt modelId="{33E633B7-EBA4-4731-B967-529270D5AF39}">
      <dgm:prSet phldrT="[Текст]"/>
      <dgm:spPr/>
      <dgm:t>
        <a:bodyPr/>
        <a:lstStyle/>
        <a:p>
          <a:r>
            <a:rPr lang="ru-RU" dirty="0" smtClean="0"/>
            <a:t>Выход процесса</a:t>
          </a:r>
          <a:endParaRPr lang="ru-RU" dirty="0"/>
        </a:p>
      </dgm:t>
    </dgm:pt>
    <dgm:pt modelId="{9DEF7BED-5D6F-49A0-B7E3-ABCC9C562609}" type="parTrans" cxnId="{2D1DCDCC-DF55-46F4-A368-CE7EABDD86F6}">
      <dgm:prSet/>
      <dgm:spPr/>
      <dgm:t>
        <a:bodyPr/>
        <a:lstStyle/>
        <a:p>
          <a:endParaRPr lang="ru-RU"/>
        </a:p>
      </dgm:t>
    </dgm:pt>
    <dgm:pt modelId="{B10AC0E5-0749-4662-9ECE-50544B1342E5}" type="sibTrans" cxnId="{2D1DCDCC-DF55-46F4-A368-CE7EABDD86F6}">
      <dgm:prSet/>
      <dgm:spPr/>
      <dgm:t>
        <a:bodyPr/>
        <a:lstStyle/>
        <a:p>
          <a:endParaRPr lang="ru-RU"/>
        </a:p>
      </dgm:t>
    </dgm:pt>
    <dgm:pt modelId="{5E585B54-3F3F-47E9-861D-FD65DEB71D8E}">
      <dgm:prSet phldrT="[Текст]" custT="1"/>
      <dgm:spPr/>
      <dgm:t>
        <a:bodyPr/>
        <a:lstStyle/>
        <a:p>
          <a:pPr algn="l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*</a:t>
          </a:r>
          <a:r>
            <a:rPr lang="ru-RU" sz="12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rPr>
            <a:t>Родители </a:t>
          </a:r>
          <a:r>
            <a:rPr lang="ru-RU" sz="12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rPr>
            <a:t>и родители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*</a:t>
          </a:r>
          <a:r>
            <a:rPr lang="ru-RU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 </a:t>
          </a:r>
          <a:r>
            <a:rPr lang="ru-RU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минуты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*Общение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с другими родителями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02C1883A-A44E-4676-8B6C-A09752E0A9B7}" type="parTrans" cxnId="{335502EC-D5F0-4227-A93B-946A9010BF3E}">
      <dgm:prSet/>
      <dgm:spPr/>
      <dgm:t>
        <a:bodyPr/>
        <a:lstStyle/>
        <a:p>
          <a:endParaRPr lang="ru-RU"/>
        </a:p>
      </dgm:t>
    </dgm:pt>
    <dgm:pt modelId="{2BFC4281-3339-436C-9116-60BA271838D8}" type="sibTrans" cxnId="{335502EC-D5F0-4227-A93B-946A9010BF3E}">
      <dgm:prSet/>
      <dgm:spPr/>
      <dgm:t>
        <a:bodyPr/>
        <a:lstStyle/>
        <a:p>
          <a:endParaRPr lang="ru-RU"/>
        </a:p>
      </dgm:t>
    </dgm:pt>
    <dgm:pt modelId="{883EBC7E-E353-49E7-AA6A-E7C3E80D28BD}">
      <dgm:prSet phldrT="[Текст]" custT="1"/>
      <dgm:spPr/>
      <dgm:t>
        <a:bodyPr/>
        <a:lstStyle/>
        <a:p>
          <a:pPr algn="l"/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*</a:t>
          </a:r>
          <a:r>
            <a:rPr lang="ru-RU" sz="105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rPr>
            <a:t>Дети </a:t>
          </a:r>
          <a:r>
            <a:rPr lang="ru-RU" sz="105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rPr>
            <a:t>и родители</a:t>
          </a:r>
          <a:br>
            <a:rPr lang="ru-RU" sz="105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*</a:t>
          </a:r>
          <a:r>
            <a:rPr lang="ru-RU" sz="105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 </a:t>
          </a:r>
          <a:r>
            <a:rPr lang="ru-RU" sz="105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минута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050" dirty="0" smtClean="0">
              <a:latin typeface="Times New Roman" pitchFamily="18" charset="0"/>
              <a:cs typeface="Times New Roman" pitchFamily="18" charset="0"/>
            </a:rPr>
          </a:b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*Вход 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в помещение для приема детей в ДОУ (приемная)</a:t>
          </a:r>
          <a:endParaRPr lang="ru-RU" sz="1050" dirty="0">
            <a:latin typeface="Times New Roman" pitchFamily="18" charset="0"/>
            <a:cs typeface="Times New Roman" pitchFamily="18" charset="0"/>
          </a:endParaRPr>
        </a:p>
      </dgm:t>
    </dgm:pt>
    <dgm:pt modelId="{7A0EF4D4-3BC9-43F4-AD07-9B4779B0E85F}" type="parTrans" cxnId="{E3929126-6258-4550-A6D7-B28245F0C9C3}">
      <dgm:prSet/>
      <dgm:spPr/>
      <dgm:t>
        <a:bodyPr/>
        <a:lstStyle/>
        <a:p>
          <a:endParaRPr lang="ru-RU"/>
        </a:p>
      </dgm:t>
    </dgm:pt>
    <dgm:pt modelId="{6158C570-6A46-45F1-A500-F14E9A68C07B}" type="sibTrans" cxnId="{E3929126-6258-4550-A6D7-B28245F0C9C3}">
      <dgm:prSet/>
      <dgm:spPr/>
      <dgm:t>
        <a:bodyPr/>
        <a:lstStyle/>
        <a:p>
          <a:endParaRPr lang="ru-RU"/>
        </a:p>
      </dgm:t>
    </dgm:pt>
    <dgm:pt modelId="{35A8C7D8-A2EC-4B05-B54B-75827E644F15}">
      <dgm:prSet phldrT="[Текст]" custT="1"/>
      <dgm:spPr/>
      <dgm:t>
        <a:bodyPr/>
        <a:lstStyle/>
        <a:p>
          <a:pPr algn="l"/>
          <a:r>
            <a:rPr lang="ru-RU" sz="900" dirty="0" smtClean="0"/>
            <a:t>*</a:t>
          </a:r>
          <a:r>
            <a:rPr lang="ru-RU" sz="12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rPr>
            <a:t>Дети </a:t>
          </a:r>
          <a:r>
            <a:rPr lang="ru-RU" sz="12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rPr>
            <a:t>и родители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*</a:t>
          </a:r>
          <a:r>
            <a:rPr lang="ru-RU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 </a:t>
          </a:r>
          <a:r>
            <a:rPr lang="ru-RU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минуты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*Родители начинают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переодевать детей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164806FA-D185-4108-B3AF-D49E75545873}" type="parTrans" cxnId="{F02D1F9C-1E0D-4722-865B-A8206F2385C8}">
      <dgm:prSet/>
      <dgm:spPr/>
      <dgm:t>
        <a:bodyPr/>
        <a:lstStyle/>
        <a:p>
          <a:endParaRPr lang="ru-RU"/>
        </a:p>
      </dgm:t>
    </dgm:pt>
    <dgm:pt modelId="{C2034C6E-A732-4B34-8BEA-4992862AE584}" type="sibTrans" cxnId="{F02D1F9C-1E0D-4722-865B-A8206F2385C8}">
      <dgm:prSet/>
      <dgm:spPr/>
      <dgm:t>
        <a:bodyPr/>
        <a:lstStyle/>
        <a:p>
          <a:endParaRPr lang="ru-RU"/>
        </a:p>
      </dgm:t>
    </dgm:pt>
    <dgm:pt modelId="{0F79ED2D-05A5-482D-8AAD-8FF5E36071DB}">
      <dgm:prSet phldrT="[Текст]" custT="1"/>
      <dgm:spPr/>
      <dgm:t>
        <a:bodyPr/>
        <a:lstStyle/>
        <a:p>
          <a:pPr algn="l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*</a:t>
          </a:r>
          <a:r>
            <a:rPr lang="ru-RU" sz="12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rPr>
            <a:t>Дети </a:t>
          </a:r>
          <a:r>
            <a:rPr lang="ru-RU" sz="12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rPr>
            <a:t>и родители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*</a:t>
          </a:r>
          <a:r>
            <a:rPr lang="ru-RU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6 </a:t>
          </a:r>
          <a:r>
            <a:rPr lang="ru-RU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минут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*Переодевание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детей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0DBB3E2E-D6B5-4C5A-B427-80FC5143A16F}" type="parTrans" cxnId="{CAB07DC5-6B4A-4E2B-A4E1-D86C6FE55041}">
      <dgm:prSet/>
      <dgm:spPr/>
      <dgm:t>
        <a:bodyPr/>
        <a:lstStyle/>
        <a:p>
          <a:endParaRPr lang="ru-RU"/>
        </a:p>
      </dgm:t>
    </dgm:pt>
    <dgm:pt modelId="{5B4604A0-6D33-4947-B71C-523082DD7EB4}" type="sibTrans" cxnId="{CAB07DC5-6B4A-4E2B-A4E1-D86C6FE55041}">
      <dgm:prSet/>
      <dgm:spPr/>
      <dgm:t>
        <a:bodyPr/>
        <a:lstStyle/>
        <a:p>
          <a:endParaRPr lang="ru-RU"/>
        </a:p>
      </dgm:t>
    </dgm:pt>
    <dgm:pt modelId="{1E2F8301-ED44-4F60-8828-C1D7B5B650FD}">
      <dgm:prSet phldrT="[Текст]" custT="1"/>
      <dgm:spPr/>
      <dgm:t>
        <a:bodyPr/>
        <a:lstStyle/>
        <a:p>
          <a:pPr algn="l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*</a:t>
          </a:r>
          <a:r>
            <a:rPr lang="ru-RU" sz="12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rPr>
            <a:t>Дети </a:t>
          </a:r>
          <a:r>
            <a:rPr lang="ru-RU" sz="12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rPr>
            <a:t>и родители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*</a:t>
          </a:r>
          <a:r>
            <a:rPr lang="ru-RU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 </a:t>
          </a:r>
          <a:r>
            <a:rPr lang="ru-RU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минуты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*Складывание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одежды в шкафчик, отвлечение на разговоры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976ED1CF-8F25-4DA2-AA24-7CB698590189}" type="parTrans" cxnId="{622ACCA5-C294-4051-B9A5-F8A9F3D5ADC9}">
      <dgm:prSet/>
      <dgm:spPr/>
      <dgm:t>
        <a:bodyPr/>
        <a:lstStyle/>
        <a:p>
          <a:endParaRPr lang="ru-RU"/>
        </a:p>
      </dgm:t>
    </dgm:pt>
    <dgm:pt modelId="{D6B35D1F-4ACC-4750-A64B-C53FC4F2B16E}" type="sibTrans" cxnId="{622ACCA5-C294-4051-B9A5-F8A9F3D5ADC9}">
      <dgm:prSet/>
      <dgm:spPr/>
      <dgm:t>
        <a:bodyPr/>
        <a:lstStyle/>
        <a:p>
          <a:endParaRPr lang="ru-RU"/>
        </a:p>
      </dgm:t>
    </dgm:pt>
    <dgm:pt modelId="{22B21814-207B-410D-A92A-947326224F42}" type="pres">
      <dgm:prSet presAssocID="{C4C6A3DF-D33A-41B3-AA52-44B6137B829C}" presName="CompostProcess" presStyleCnt="0">
        <dgm:presLayoutVars>
          <dgm:dir/>
          <dgm:resizeHandles val="exact"/>
        </dgm:presLayoutVars>
      </dgm:prSet>
      <dgm:spPr/>
    </dgm:pt>
    <dgm:pt modelId="{97513C7C-4079-4201-B723-45ED30ED677D}" type="pres">
      <dgm:prSet presAssocID="{C4C6A3DF-D33A-41B3-AA52-44B6137B829C}" presName="arrow" presStyleLbl="bgShp" presStyleIdx="0" presStyleCnt="1"/>
      <dgm:spPr/>
    </dgm:pt>
    <dgm:pt modelId="{4EECE3B4-61DC-4CCB-BAD7-F0D55BA668AD}" type="pres">
      <dgm:prSet presAssocID="{C4C6A3DF-D33A-41B3-AA52-44B6137B829C}" presName="linearProcess" presStyleCnt="0"/>
      <dgm:spPr/>
    </dgm:pt>
    <dgm:pt modelId="{E47822A0-4DE5-4952-883B-D3212455941E}" type="pres">
      <dgm:prSet presAssocID="{1918DC11-4DB1-4C7E-B68E-2FBE8B5D171A}" presName="tex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95749-EDB6-4A86-B099-036700D4BC33}" type="pres">
      <dgm:prSet presAssocID="{1122EF59-C976-4371-BF6B-C4AF07FFE122}" presName="sibTrans" presStyleCnt="0"/>
      <dgm:spPr/>
    </dgm:pt>
    <dgm:pt modelId="{E5D00288-D3B4-42E0-B0FE-F294EBFF29A9}" type="pres">
      <dgm:prSet presAssocID="{883EBC7E-E353-49E7-AA6A-E7C3E80D28BD}" presName="text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F175B9-DC92-41F6-AF35-530E0AF71F8D}" type="pres">
      <dgm:prSet presAssocID="{6158C570-6A46-45F1-A500-F14E9A68C07B}" presName="sibTrans" presStyleCnt="0"/>
      <dgm:spPr/>
    </dgm:pt>
    <dgm:pt modelId="{A0F3B677-920E-41F9-98A2-FE54BF31581F}" type="pres">
      <dgm:prSet presAssocID="{35A8C7D8-A2EC-4B05-B54B-75827E644F15}" presName="text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36670-B1E6-4D10-9983-EBC2E4B4B977}" type="pres">
      <dgm:prSet presAssocID="{C2034C6E-A732-4B34-8BEA-4992862AE584}" presName="sibTrans" presStyleCnt="0"/>
      <dgm:spPr/>
    </dgm:pt>
    <dgm:pt modelId="{E4DA3988-F85B-484D-BC41-09BB1BE8D962}" type="pres">
      <dgm:prSet presAssocID="{0F79ED2D-05A5-482D-8AAD-8FF5E36071DB}" presName="text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DDE84B-A8C7-4FB0-94E2-1339358990A7}" type="pres">
      <dgm:prSet presAssocID="{5B4604A0-6D33-4947-B71C-523082DD7EB4}" presName="sibTrans" presStyleCnt="0"/>
      <dgm:spPr/>
    </dgm:pt>
    <dgm:pt modelId="{571A08B1-F835-4F93-BAE5-F14A5FD016C3}" type="pres">
      <dgm:prSet presAssocID="{1E2F8301-ED44-4F60-8828-C1D7B5B650FD}" presName="text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4780A8-C02C-4173-9B4A-B6103AB2A404}" type="pres">
      <dgm:prSet presAssocID="{D6B35D1F-4ACC-4750-A64B-C53FC4F2B16E}" presName="sibTrans" presStyleCnt="0"/>
      <dgm:spPr/>
    </dgm:pt>
    <dgm:pt modelId="{AFABB363-A9FF-4D31-BDB0-12E8CF09888E}" type="pres">
      <dgm:prSet presAssocID="{5E585B54-3F3F-47E9-861D-FD65DEB71D8E}" presName="text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FBC067-64DC-43A2-8D77-D4D7838DB5BF}" type="pres">
      <dgm:prSet presAssocID="{2BFC4281-3339-436C-9116-60BA271838D8}" presName="sibTrans" presStyleCnt="0"/>
      <dgm:spPr/>
    </dgm:pt>
    <dgm:pt modelId="{479581C0-577B-4EF5-8FC7-11510885A5F4}" type="pres">
      <dgm:prSet presAssocID="{90081028-4E7E-4740-A79B-DEDA40038204}" presName="text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12312-9DA9-4131-A1AF-B008A8C2309F}" type="pres">
      <dgm:prSet presAssocID="{763D9BEB-5119-40FE-8BDB-E3273C1BD6DD}" presName="sibTrans" presStyleCnt="0"/>
      <dgm:spPr/>
    </dgm:pt>
    <dgm:pt modelId="{14825FE8-3177-4CE6-92FB-56EFC48844DF}" type="pres">
      <dgm:prSet presAssocID="{33E633B7-EBA4-4731-B967-529270D5AF39}" presName="text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10729D-FA43-43C3-A75C-AD0FB50DA3B5}" type="presOf" srcId="{90081028-4E7E-4740-A79B-DEDA40038204}" destId="{479581C0-577B-4EF5-8FC7-11510885A5F4}" srcOrd="0" destOrd="0" presId="urn:microsoft.com/office/officeart/2005/8/layout/hProcess9"/>
    <dgm:cxn modelId="{42AE3BBA-F35D-4628-9620-E55E2A9C168B}" type="presOf" srcId="{5E585B54-3F3F-47E9-861D-FD65DEB71D8E}" destId="{AFABB363-A9FF-4D31-BDB0-12E8CF09888E}" srcOrd="0" destOrd="0" presId="urn:microsoft.com/office/officeart/2005/8/layout/hProcess9"/>
    <dgm:cxn modelId="{A2E4C6E5-A641-42F6-9251-5B91AE793F7E}" type="presOf" srcId="{C4C6A3DF-D33A-41B3-AA52-44B6137B829C}" destId="{22B21814-207B-410D-A92A-947326224F42}" srcOrd="0" destOrd="0" presId="urn:microsoft.com/office/officeart/2005/8/layout/hProcess9"/>
    <dgm:cxn modelId="{2D1DCDCC-DF55-46F4-A368-CE7EABDD86F6}" srcId="{C4C6A3DF-D33A-41B3-AA52-44B6137B829C}" destId="{33E633B7-EBA4-4731-B967-529270D5AF39}" srcOrd="7" destOrd="0" parTransId="{9DEF7BED-5D6F-49A0-B7E3-ABCC9C562609}" sibTransId="{B10AC0E5-0749-4662-9ECE-50544B1342E5}"/>
    <dgm:cxn modelId="{CAB07DC5-6B4A-4E2B-A4E1-D86C6FE55041}" srcId="{C4C6A3DF-D33A-41B3-AA52-44B6137B829C}" destId="{0F79ED2D-05A5-482D-8AAD-8FF5E36071DB}" srcOrd="3" destOrd="0" parTransId="{0DBB3E2E-D6B5-4C5A-B427-80FC5143A16F}" sibTransId="{5B4604A0-6D33-4947-B71C-523082DD7EB4}"/>
    <dgm:cxn modelId="{27921EEE-AB90-4B3E-8460-E7BA7396273B}" srcId="{C4C6A3DF-D33A-41B3-AA52-44B6137B829C}" destId="{90081028-4E7E-4740-A79B-DEDA40038204}" srcOrd="6" destOrd="0" parTransId="{74924EDC-7D7F-445B-9EB2-298CC8BC213F}" sibTransId="{763D9BEB-5119-40FE-8BDB-E3273C1BD6DD}"/>
    <dgm:cxn modelId="{69D5E8B3-4F57-48D9-A2A7-86272378E0BF}" type="presOf" srcId="{0F79ED2D-05A5-482D-8AAD-8FF5E36071DB}" destId="{E4DA3988-F85B-484D-BC41-09BB1BE8D962}" srcOrd="0" destOrd="0" presId="urn:microsoft.com/office/officeart/2005/8/layout/hProcess9"/>
    <dgm:cxn modelId="{622ACCA5-C294-4051-B9A5-F8A9F3D5ADC9}" srcId="{C4C6A3DF-D33A-41B3-AA52-44B6137B829C}" destId="{1E2F8301-ED44-4F60-8828-C1D7B5B650FD}" srcOrd="4" destOrd="0" parTransId="{976ED1CF-8F25-4DA2-AA24-7CB698590189}" sibTransId="{D6B35D1F-4ACC-4750-A64B-C53FC4F2B16E}"/>
    <dgm:cxn modelId="{335502EC-D5F0-4227-A93B-946A9010BF3E}" srcId="{C4C6A3DF-D33A-41B3-AA52-44B6137B829C}" destId="{5E585B54-3F3F-47E9-861D-FD65DEB71D8E}" srcOrd="5" destOrd="0" parTransId="{02C1883A-A44E-4676-8B6C-A09752E0A9B7}" sibTransId="{2BFC4281-3339-436C-9116-60BA271838D8}"/>
    <dgm:cxn modelId="{0FA5609A-35A2-4119-B5DF-3E38517B6C3F}" type="presOf" srcId="{35A8C7D8-A2EC-4B05-B54B-75827E644F15}" destId="{A0F3B677-920E-41F9-98A2-FE54BF31581F}" srcOrd="0" destOrd="0" presId="urn:microsoft.com/office/officeart/2005/8/layout/hProcess9"/>
    <dgm:cxn modelId="{8C6193B6-7DF7-435F-9EAA-5D8A53709A8C}" type="presOf" srcId="{1918DC11-4DB1-4C7E-B68E-2FBE8B5D171A}" destId="{E47822A0-4DE5-4952-883B-D3212455941E}" srcOrd="0" destOrd="0" presId="urn:microsoft.com/office/officeart/2005/8/layout/hProcess9"/>
    <dgm:cxn modelId="{9D29F567-854D-479F-86C3-B504B1F1D741}" srcId="{C4C6A3DF-D33A-41B3-AA52-44B6137B829C}" destId="{1918DC11-4DB1-4C7E-B68E-2FBE8B5D171A}" srcOrd="0" destOrd="0" parTransId="{8DE30F2B-542F-4C98-9112-8B8E8E23742D}" sibTransId="{1122EF59-C976-4371-BF6B-C4AF07FFE122}"/>
    <dgm:cxn modelId="{A70D51A4-EE78-4367-BFBC-466C9801C67C}" type="presOf" srcId="{1E2F8301-ED44-4F60-8828-C1D7B5B650FD}" destId="{571A08B1-F835-4F93-BAE5-F14A5FD016C3}" srcOrd="0" destOrd="0" presId="urn:microsoft.com/office/officeart/2005/8/layout/hProcess9"/>
    <dgm:cxn modelId="{94564C42-4C9F-4FF8-9C41-853B9F2FF620}" type="presOf" srcId="{33E633B7-EBA4-4731-B967-529270D5AF39}" destId="{14825FE8-3177-4CE6-92FB-56EFC48844DF}" srcOrd="0" destOrd="0" presId="urn:microsoft.com/office/officeart/2005/8/layout/hProcess9"/>
    <dgm:cxn modelId="{F02D1F9C-1E0D-4722-865B-A8206F2385C8}" srcId="{C4C6A3DF-D33A-41B3-AA52-44B6137B829C}" destId="{35A8C7D8-A2EC-4B05-B54B-75827E644F15}" srcOrd="2" destOrd="0" parTransId="{164806FA-D185-4108-B3AF-D49E75545873}" sibTransId="{C2034C6E-A732-4B34-8BEA-4992862AE584}"/>
    <dgm:cxn modelId="{722BC7F6-76A0-46BB-88C6-B28D6EDB64DE}" type="presOf" srcId="{883EBC7E-E353-49E7-AA6A-E7C3E80D28BD}" destId="{E5D00288-D3B4-42E0-B0FE-F294EBFF29A9}" srcOrd="0" destOrd="0" presId="urn:microsoft.com/office/officeart/2005/8/layout/hProcess9"/>
    <dgm:cxn modelId="{E3929126-6258-4550-A6D7-B28245F0C9C3}" srcId="{C4C6A3DF-D33A-41B3-AA52-44B6137B829C}" destId="{883EBC7E-E353-49E7-AA6A-E7C3E80D28BD}" srcOrd="1" destOrd="0" parTransId="{7A0EF4D4-3BC9-43F4-AD07-9B4779B0E85F}" sibTransId="{6158C570-6A46-45F1-A500-F14E9A68C07B}"/>
    <dgm:cxn modelId="{77EB39FE-2A64-4985-A99E-C2E844D5023D}" type="presParOf" srcId="{22B21814-207B-410D-A92A-947326224F42}" destId="{97513C7C-4079-4201-B723-45ED30ED677D}" srcOrd="0" destOrd="0" presId="urn:microsoft.com/office/officeart/2005/8/layout/hProcess9"/>
    <dgm:cxn modelId="{CD85CABE-9E14-4C7E-9C3B-A83A7C4824E1}" type="presParOf" srcId="{22B21814-207B-410D-A92A-947326224F42}" destId="{4EECE3B4-61DC-4CCB-BAD7-F0D55BA668AD}" srcOrd="1" destOrd="0" presId="urn:microsoft.com/office/officeart/2005/8/layout/hProcess9"/>
    <dgm:cxn modelId="{E992F2DD-2127-4985-ABE1-5F0588F24838}" type="presParOf" srcId="{4EECE3B4-61DC-4CCB-BAD7-F0D55BA668AD}" destId="{E47822A0-4DE5-4952-883B-D3212455941E}" srcOrd="0" destOrd="0" presId="urn:microsoft.com/office/officeart/2005/8/layout/hProcess9"/>
    <dgm:cxn modelId="{9745B12B-20AB-4A99-9944-A6BA61E9665C}" type="presParOf" srcId="{4EECE3B4-61DC-4CCB-BAD7-F0D55BA668AD}" destId="{97A95749-EDB6-4A86-B099-036700D4BC33}" srcOrd="1" destOrd="0" presId="urn:microsoft.com/office/officeart/2005/8/layout/hProcess9"/>
    <dgm:cxn modelId="{A6BB63AE-BBA7-4E51-8E83-1BA95D245D65}" type="presParOf" srcId="{4EECE3B4-61DC-4CCB-BAD7-F0D55BA668AD}" destId="{E5D00288-D3B4-42E0-B0FE-F294EBFF29A9}" srcOrd="2" destOrd="0" presId="urn:microsoft.com/office/officeart/2005/8/layout/hProcess9"/>
    <dgm:cxn modelId="{4ED9D62B-C4DF-4EAA-9235-DDBBA96757C1}" type="presParOf" srcId="{4EECE3B4-61DC-4CCB-BAD7-F0D55BA668AD}" destId="{01F175B9-DC92-41F6-AF35-530E0AF71F8D}" srcOrd="3" destOrd="0" presId="urn:microsoft.com/office/officeart/2005/8/layout/hProcess9"/>
    <dgm:cxn modelId="{90DDB4C0-FC30-4B9E-AF3C-2D1C84FDA3E0}" type="presParOf" srcId="{4EECE3B4-61DC-4CCB-BAD7-F0D55BA668AD}" destId="{A0F3B677-920E-41F9-98A2-FE54BF31581F}" srcOrd="4" destOrd="0" presId="urn:microsoft.com/office/officeart/2005/8/layout/hProcess9"/>
    <dgm:cxn modelId="{EC7E958D-91AA-46D9-9785-7B138DC0C5AF}" type="presParOf" srcId="{4EECE3B4-61DC-4CCB-BAD7-F0D55BA668AD}" destId="{B2D36670-B1E6-4D10-9983-EBC2E4B4B977}" srcOrd="5" destOrd="0" presId="urn:microsoft.com/office/officeart/2005/8/layout/hProcess9"/>
    <dgm:cxn modelId="{9E4C67AE-E6C6-40A4-B294-A6CB7D2FDA5A}" type="presParOf" srcId="{4EECE3B4-61DC-4CCB-BAD7-F0D55BA668AD}" destId="{E4DA3988-F85B-484D-BC41-09BB1BE8D962}" srcOrd="6" destOrd="0" presId="urn:microsoft.com/office/officeart/2005/8/layout/hProcess9"/>
    <dgm:cxn modelId="{DC509A43-D651-43EC-A9AB-DAF62745AD21}" type="presParOf" srcId="{4EECE3B4-61DC-4CCB-BAD7-F0D55BA668AD}" destId="{81DDE84B-A8C7-4FB0-94E2-1339358990A7}" srcOrd="7" destOrd="0" presId="urn:microsoft.com/office/officeart/2005/8/layout/hProcess9"/>
    <dgm:cxn modelId="{D8FC5E34-3E06-4801-9640-EACEFA1FCD5D}" type="presParOf" srcId="{4EECE3B4-61DC-4CCB-BAD7-F0D55BA668AD}" destId="{571A08B1-F835-4F93-BAE5-F14A5FD016C3}" srcOrd="8" destOrd="0" presId="urn:microsoft.com/office/officeart/2005/8/layout/hProcess9"/>
    <dgm:cxn modelId="{1FD7B44C-D90D-4BBB-990D-718663AC1C0A}" type="presParOf" srcId="{4EECE3B4-61DC-4CCB-BAD7-F0D55BA668AD}" destId="{5F4780A8-C02C-4173-9B4A-B6103AB2A404}" srcOrd="9" destOrd="0" presId="urn:microsoft.com/office/officeart/2005/8/layout/hProcess9"/>
    <dgm:cxn modelId="{E5A2E2C9-E767-4EBF-A4D5-CC45DB3E80E0}" type="presParOf" srcId="{4EECE3B4-61DC-4CCB-BAD7-F0D55BA668AD}" destId="{AFABB363-A9FF-4D31-BDB0-12E8CF09888E}" srcOrd="10" destOrd="0" presId="urn:microsoft.com/office/officeart/2005/8/layout/hProcess9"/>
    <dgm:cxn modelId="{4A0D828F-D981-4C44-8110-D2FDDEA6E688}" type="presParOf" srcId="{4EECE3B4-61DC-4CCB-BAD7-F0D55BA668AD}" destId="{32FBC067-64DC-43A2-8D77-D4D7838DB5BF}" srcOrd="11" destOrd="0" presId="urn:microsoft.com/office/officeart/2005/8/layout/hProcess9"/>
    <dgm:cxn modelId="{6A7A934B-8015-46FE-B4A5-DE56A3B6C8DF}" type="presParOf" srcId="{4EECE3B4-61DC-4CCB-BAD7-F0D55BA668AD}" destId="{479581C0-577B-4EF5-8FC7-11510885A5F4}" srcOrd="12" destOrd="0" presId="urn:microsoft.com/office/officeart/2005/8/layout/hProcess9"/>
    <dgm:cxn modelId="{4A468F91-E0B4-42BF-8F05-C7035D817200}" type="presParOf" srcId="{4EECE3B4-61DC-4CCB-BAD7-F0D55BA668AD}" destId="{5A912312-9DA9-4131-A1AF-B008A8C2309F}" srcOrd="13" destOrd="0" presId="urn:microsoft.com/office/officeart/2005/8/layout/hProcess9"/>
    <dgm:cxn modelId="{23A447BD-6FD4-438A-814D-CDC44A76D2E8}" type="presParOf" srcId="{4EECE3B4-61DC-4CCB-BAD7-F0D55BA668AD}" destId="{14825FE8-3177-4CE6-92FB-56EFC48844DF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96D26F-6F67-4415-A028-139FD1A4D49A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1AD6E06F-C87B-4B81-A045-7EFBA9979CDC}">
      <dgm:prSet phldrT="[Текст]" custT="1"/>
      <dgm:spPr/>
      <dgm:t>
        <a:bodyPr/>
        <a:lstStyle/>
        <a:p>
          <a:endParaRPr lang="ru-RU" sz="1800" dirty="0" smtClean="0"/>
        </a:p>
        <a:p>
          <a:endParaRPr lang="ru-RU" sz="1800" dirty="0" smtClean="0"/>
        </a:p>
        <a:p>
          <a:endParaRPr lang="ru-RU" sz="1800" dirty="0" smtClean="0"/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Федеральный уровень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19134CA-8584-4564-AC76-3994CC5672F9}" type="parTrans" cxnId="{5DDB0CE4-322B-43F3-9CAE-9715F6C9497C}">
      <dgm:prSet/>
      <dgm:spPr/>
      <dgm:t>
        <a:bodyPr/>
        <a:lstStyle/>
        <a:p>
          <a:endParaRPr lang="ru-RU"/>
        </a:p>
      </dgm:t>
    </dgm:pt>
    <dgm:pt modelId="{8AB3DCA1-3DA7-4338-8E40-B48617A2C6E8}" type="sibTrans" cxnId="{5DDB0CE4-322B-43F3-9CAE-9715F6C9497C}">
      <dgm:prSet/>
      <dgm:spPr/>
      <dgm:t>
        <a:bodyPr/>
        <a:lstStyle/>
        <a:p>
          <a:endParaRPr lang="ru-RU"/>
        </a:p>
      </dgm:t>
    </dgm:pt>
    <dgm:pt modelId="{F552B5E4-3EFE-4B9D-BE54-0DCF1E26933B}">
      <dgm:prSet phldrT="[Текст]"/>
      <dgm:spPr/>
      <dgm:t>
        <a:bodyPr/>
        <a:lstStyle/>
        <a:p>
          <a:endParaRPr lang="ru-RU" dirty="0" smtClean="0"/>
        </a:p>
        <a:p>
          <a:r>
            <a:rPr lang="ru-RU" dirty="0" smtClean="0"/>
            <a:t>Региональный уровень</a:t>
          </a:r>
          <a:endParaRPr lang="ru-RU" dirty="0"/>
        </a:p>
      </dgm:t>
    </dgm:pt>
    <dgm:pt modelId="{B1112DC4-874C-4665-87C6-DD5C50A17735}" type="parTrans" cxnId="{C5E8FCED-91A9-4B88-BB39-233AC423CC8D}">
      <dgm:prSet/>
      <dgm:spPr/>
      <dgm:t>
        <a:bodyPr/>
        <a:lstStyle/>
        <a:p>
          <a:endParaRPr lang="ru-RU"/>
        </a:p>
      </dgm:t>
    </dgm:pt>
    <dgm:pt modelId="{4034063F-B8AC-4C92-8A84-66D0A4739A0C}" type="sibTrans" cxnId="{C5E8FCED-91A9-4B88-BB39-233AC423CC8D}">
      <dgm:prSet/>
      <dgm:spPr/>
      <dgm:t>
        <a:bodyPr/>
        <a:lstStyle/>
        <a:p>
          <a:endParaRPr lang="ru-RU"/>
        </a:p>
      </dgm:t>
    </dgm:pt>
    <dgm:pt modelId="{B88B9488-9A7C-43A8-8AE4-2D00AC5521F1}">
      <dgm:prSet phldrT="[Текст]"/>
      <dgm:spPr/>
      <dgm:t>
        <a:bodyPr/>
        <a:lstStyle/>
        <a:p>
          <a:endParaRPr lang="ru-RU" dirty="0" smtClean="0"/>
        </a:p>
        <a:p>
          <a:endParaRPr lang="ru-RU" dirty="0" smtClean="0"/>
        </a:p>
        <a:p>
          <a:pPr marL="0" indent="0"/>
          <a:r>
            <a:rPr lang="ru-RU" dirty="0" smtClean="0">
              <a:latin typeface="Times New Roman" pitchFamily="18" charset="0"/>
              <a:cs typeface="Times New Roman" pitchFamily="18" charset="0"/>
            </a:rPr>
            <a:t>МБ ДОУ «Детский сад №274»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83765E8-7148-4235-A4A3-0DBA70E776AC}" type="parTrans" cxnId="{8626B49F-D252-44B9-B188-3F90FC6927D1}">
      <dgm:prSet/>
      <dgm:spPr/>
      <dgm:t>
        <a:bodyPr/>
        <a:lstStyle/>
        <a:p>
          <a:endParaRPr lang="ru-RU"/>
        </a:p>
      </dgm:t>
    </dgm:pt>
    <dgm:pt modelId="{80232960-316B-4A03-99FC-3BE1FE635609}" type="sibTrans" cxnId="{8626B49F-D252-44B9-B188-3F90FC6927D1}">
      <dgm:prSet/>
      <dgm:spPr/>
      <dgm:t>
        <a:bodyPr/>
        <a:lstStyle/>
        <a:p>
          <a:endParaRPr lang="ru-RU"/>
        </a:p>
      </dgm:t>
    </dgm:pt>
    <dgm:pt modelId="{06C11F90-BA77-4CEE-BF16-2E877EFCD3E8}" type="pres">
      <dgm:prSet presAssocID="{9C96D26F-6F67-4415-A028-139FD1A4D49A}" presName="Name0" presStyleCnt="0">
        <dgm:presLayoutVars>
          <dgm:dir/>
          <dgm:animLvl val="lvl"/>
          <dgm:resizeHandles val="exact"/>
        </dgm:presLayoutVars>
      </dgm:prSet>
      <dgm:spPr/>
    </dgm:pt>
    <dgm:pt modelId="{9B924A93-6B20-4590-9F15-DB34FD50E433}" type="pres">
      <dgm:prSet presAssocID="{1AD6E06F-C87B-4B81-A045-7EFBA9979CDC}" presName="Name8" presStyleCnt="0"/>
      <dgm:spPr/>
    </dgm:pt>
    <dgm:pt modelId="{29F70F67-5F06-4184-8004-4259A3A6C7D5}" type="pres">
      <dgm:prSet presAssocID="{1AD6E06F-C87B-4B81-A045-7EFBA9979CDC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E540A4-08F9-4E32-9FE1-C9377E4AE833}" type="pres">
      <dgm:prSet presAssocID="{1AD6E06F-C87B-4B81-A045-7EFBA9979CD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00F619-E3D1-4211-B91E-008322FD535D}" type="pres">
      <dgm:prSet presAssocID="{F552B5E4-3EFE-4B9D-BE54-0DCF1E26933B}" presName="Name8" presStyleCnt="0"/>
      <dgm:spPr/>
    </dgm:pt>
    <dgm:pt modelId="{EAA1F5EE-7995-459A-9ED6-8CAB297A750F}" type="pres">
      <dgm:prSet presAssocID="{F552B5E4-3EFE-4B9D-BE54-0DCF1E26933B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AF34C8-667A-412E-B410-D3355D7ED8AB}" type="pres">
      <dgm:prSet presAssocID="{F552B5E4-3EFE-4B9D-BE54-0DCF1E26933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2FC3F8-DC26-4024-BF7B-6BE582A3660C}" type="pres">
      <dgm:prSet presAssocID="{B88B9488-9A7C-43A8-8AE4-2D00AC5521F1}" presName="Name8" presStyleCnt="0"/>
      <dgm:spPr/>
    </dgm:pt>
    <dgm:pt modelId="{01B5331D-79E4-4ADB-8F2B-3AEAFA1B0ABD}" type="pres">
      <dgm:prSet presAssocID="{B88B9488-9A7C-43A8-8AE4-2D00AC5521F1}" presName="level" presStyleLbl="node1" presStyleIdx="2" presStyleCnt="3" custLinFactNeighborX="-3145" custLinFactNeighborY="22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BFBFED-2AFA-4FC6-974D-B4F4752AD675}" type="pres">
      <dgm:prSet presAssocID="{B88B9488-9A7C-43A8-8AE4-2D00AC5521F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66697D-199E-444F-B5F1-5F8139E6EEE2}" type="presOf" srcId="{B88B9488-9A7C-43A8-8AE4-2D00AC5521F1}" destId="{BFBFBFED-2AFA-4FC6-974D-B4F4752AD675}" srcOrd="1" destOrd="0" presId="urn:microsoft.com/office/officeart/2005/8/layout/pyramid1"/>
    <dgm:cxn modelId="{C5E8FCED-91A9-4B88-BB39-233AC423CC8D}" srcId="{9C96D26F-6F67-4415-A028-139FD1A4D49A}" destId="{F552B5E4-3EFE-4B9D-BE54-0DCF1E26933B}" srcOrd="1" destOrd="0" parTransId="{B1112DC4-874C-4665-87C6-DD5C50A17735}" sibTransId="{4034063F-B8AC-4C92-8A84-66D0A4739A0C}"/>
    <dgm:cxn modelId="{9ACD9E3C-1938-45E2-A493-884F2F867BF7}" type="presOf" srcId="{9C96D26F-6F67-4415-A028-139FD1A4D49A}" destId="{06C11F90-BA77-4CEE-BF16-2E877EFCD3E8}" srcOrd="0" destOrd="0" presId="urn:microsoft.com/office/officeart/2005/8/layout/pyramid1"/>
    <dgm:cxn modelId="{66F905D8-0D0E-48E9-90BE-C8C6C9D9756C}" type="presOf" srcId="{F552B5E4-3EFE-4B9D-BE54-0DCF1E26933B}" destId="{D4AF34C8-667A-412E-B410-D3355D7ED8AB}" srcOrd="1" destOrd="0" presId="urn:microsoft.com/office/officeart/2005/8/layout/pyramid1"/>
    <dgm:cxn modelId="{5DDB0CE4-322B-43F3-9CAE-9715F6C9497C}" srcId="{9C96D26F-6F67-4415-A028-139FD1A4D49A}" destId="{1AD6E06F-C87B-4B81-A045-7EFBA9979CDC}" srcOrd="0" destOrd="0" parTransId="{A19134CA-8584-4564-AC76-3994CC5672F9}" sibTransId="{8AB3DCA1-3DA7-4338-8E40-B48617A2C6E8}"/>
    <dgm:cxn modelId="{2ECD61AE-160F-43D0-AF2D-E5B4C13053BC}" type="presOf" srcId="{B88B9488-9A7C-43A8-8AE4-2D00AC5521F1}" destId="{01B5331D-79E4-4ADB-8F2B-3AEAFA1B0ABD}" srcOrd="0" destOrd="0" presId="urn:microsoft.com/office/officeart/2005/8/layout/pyramid1"/>
    <dgm:cxn modelId="{874D0533-014C-44F9-9614-DBBFB97E12FD}" type="presOf" srcId="{1AD6E06F-C87B-4B81-A045-7EFBA9979CDC}" destId="{29F70F67-5F06-4184-8004-4259A3A6C7D5}" srcOrd="0" destOrd="0" presId="urn:microsoft.com/office/officeart/2005/8/layout/pyramid1"/>
    <dgm:cxn modelId="{F9DAA018-6479-40AF-A8E6-31ED5434645A}" type="presOf" srcId="{F552B5E4-3EFE-4B9D-BE54-0DCF1E26933B}" destId="{EAA1F5EE-7995-459A-9ED6-8CAB297A750F}" srcOrd="0" destOrd="0" presId="urn:microsoft.com/office/officeart/2005/8/layout/pyramid1"/>
    <dgm:cxn modelId="{8626B49F-D252-44B9-B188-3F90FC6927D1}" srcId="{9C96D26F-6F67-4415-A028-139FD1A4D49A}" destId="{B88B9488-9A7C-43A8-8AE4-2D00AC5521F1}" srcOrd="2" destOrd="0" parTransId="{B83765E8-7148-4235-A4A3-0DBA70E776AC}" sibTransId="{80232960-316B-4A03-99FC-3BE1FE635609}"/>
    <dgm:cxn modelId="{434A11F9-0B6D-4E96-BB22-026A5217B183}" type="presOf" srcId="{1AD6E06F-C87B-4B81-A045-7EFBA9979CDC}" destId="{6DE540A4-08F9-4E32-9FE1-C9377E4AE833}" srcOrd="1" destOrd="0" presId="urn:microsoft.com/office/officeart/2005/8/layout/pyramid1"/>
    <dgm:cxn modelId="{EC03C94A-CF44-4B35-A3F0-0810BAC28846}" type="presParOf" srcId="{06C11F90-BA77-4CEE-BF16-2E877EFCD3E8}" destId="{9B924A93-6B20-4590-9F15-DB34FD50E433}" srcOrd="0" destOrd="0" presId="urn:microsoft.com/office/officeart/2005/8/layout/pyramid1"/>
    <dgm:cxn modelId="{184B216B-F3F0-4DD3-91CA-82434766312F}" type="presParOf" srcId="{9B924A93-6B20-4590-9F15-DB34FD50E433}" destId="{29F70F67-5F06-4184-8004-4259A3A6C7D5}" srcOrd="0" destOrd="0" presId="urn:microsoft.com/office/officeart/2005/8/layout/pyramid1"/>
    <dgm:cxn modelId="{6A1811AF-77F1-4DA8-B126-3C217F264153}" type="presParOf" srcId="{9B924A93-6B20-4590-9F15-DB34FD50E433}" destId="{6DE540A4-08F9-4E32-9FE1-C9377E4AE833}" srcOrd="1" destOrd="0" presId="urn:microsoft.com/office/officeart/2005/8/layout/pyramid1"/>
    <dgm:cxn modelId="{307C08B1-9236-425A-92D5-7C1A8C82EA74}" type="presParOf" srcId="{06C11F90-BA77-4CEE-BF16-2E877EFCD3E8}" destId="{E400F619-E3D1-4211-B91E-008322FD535D}" srcOrd="1" destOrd="0" presId="urn:microsoft.com/office/officeart/2005/8/layout/pyramid1"/>
    <dgm:cxn modelId="{44BBAA43-57F2-48B5-9EE6-493FA26DD9EF}" type="presParOf" srcId="{E400F619-E3D1-4211-B91E-008322FD535D}" destId="{EAA1F5EE-7995-459A-9ED6-8CAB297A750F}" srcOrd="0" destOrd="0" presId="urn:microsoft.com/office/officeart/2005/8/layout/pyramid1"/>
    <dgm:cxn modelId="{B0D538EC-CA52-4314-A23D-2E421AE90493}" type="presParOf" srcId="{E400F619-E3D1-4211-B91E-008322FD535D}" destId="{D4AF34C8-667A-412E-B410-D3355D7ED8AB}" srcOrd="1" destOrd="0" presId="urn:microsoft.com/office/officeart/2005/8/layout/pyramid1"/>
    <dgm:cxn modelId="{E324CE36-C8D1-41B3-8773-16E6DD6D6EFF}" type="presParOf" srcId="{06C11F90-BA77-4CEE-BF16-2E877EFCD3E8}" destId="{2E2FC3F8-DC26-4024-BF7B-6BE582A3660C}" srcOrd="2" destOrd="0" presId="urn:microsoft.com/office/officeart/2005/8/layout/pyramid1"/>
    <dgm:cxn modelId="{B1C0B4EC-1D39-4D8B-8F11-F42F0BED0CAC}" type="presParOf" srcId="{2E2FC3F8-DC26-4024-BF7B-6BE582A3660C}" destId="{01B5331D-79E4-4ADB-8F2B-3AEAFA1B0ABD}" srcOrd="0" destOrd="0" presId="urn:microsoft.com/office/officeart/2005/8/layout/pyramid1"/>
    <dgm:cxn modelId="{DC4B6567-2804-4DBA-84FB-883CE953F335}" type="presParOf" srcId="{2E2FC3F8-DC26-4024-BF7B-6BE582A3660C}" destId="{BFBFBFED-2AFA-4FC6-974D-B4F4752AD67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46ECF2-B073-4CBB-81E4-B50367A5B6FF}" type="doc">
      <dgm:prSet loTypeId="urn:microsoft.com/office/officeart/2005/8/layout/lProcess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9AC39F-8088-473F-936E-2D78EBE4D173}">
      <dgm:prSet phldrT="[Текст]"/>
      <dgm:spPr/>
      <dgm:t>
        <a:bodyPr vert="vert270"/>
        <a:lstStyle/>
        <a:p>
          <a:endParaRPr lang="ru-RU" dirty="0"/>
        </a:p>
      </dgm:t>
    </dgm:pt>
    <dgm:pt modelId="{EC09C4DB-4FF6-4714-BFE3-EE9D9151768D}" type="parTrans" cxnId="{597AEE20-DB09-4BB0-BD18-8CA665D73144}">
      <dgm:prSet/>
      <dgm:spPr/>
      <dgm:t>
        <a:bodyPr/>
        <a:lstStyle/>
        <a:p>
          <a:endParaRPr lang="ru-RU"/>
        </a:p>
      </dgm:t>
    </dgm:pt>
    <dgm:pt modelId="{56DDADE6-5D1C-4A6D-B0D1-6906F186CAA6}" type="sibTrans" cxnId="{597AEE20-DB09-4BB0-BD18-8CA665D73144}">
      <dgm:prSet/>
      <dgm:spPr/>
      <dgm:t>
        <a:bodyPr/>
        <a:lstStyle/>
        <a:p>
          <a:endParaRPr lang="ru-RU"/>
        </a:p>
      </dgm:t>
    </dgm:pt>
    <dgm:pt modelId="{4B336628-91A8-41EE-B378-88E744E20732}">
      <dgm:prSet phldrT="[Текст]"/>
      <dgm:spPr/>
      <dgm:t>
        <a:bodyPr/>
        <a:lstStyle/>
        <a:p>
          <a:r>
            <a:rPr lang="ru-RU" dirty="0" smtClean="0"/>
            <a:t>1 минута</a:t>
          </a:r>
          <a:endParaRPr lang="ru-RU" dirty="0"/>
        </a:p>
      </dgm:t>
    </dgm:pt>
    <dgm:pt modelId="{E9AF0E84-2C07-40F6-84DC-966E3C399F1D}" type="parTrans" cxnId="{F521D48D-F6DF-4885-8570-2FEE316FAB93}">
      <dgm:prSet/>
      <dgm:spPr/>
      <dgm:t>
        <a:bodyPr/>
        <a:lstStyle/>
        <a:p>
          <a:endParaRPr lang="ru-RU"/>
        </a:p>
      </dgm:t>
    </dgm:pt>
    <dgm:pt modelId="{DEA15F95-ED10-4165-A106-20369B338090}" type="sibTrans" cxnId="{F521D48D-F6DF-4885-8570-2FEE316FAB93}">
      <dgm:prSet/>
      <dgm:spPr/>
      <dgm:t>
        <a:bodyPr/>
        <a:lstStyle/>
        <a:p>
          <a:endParaRPr lang="ru-RU"/>
        </a:p>
      </dgm:t>
    </dgm:pt>
    <dgm:pt modelId="{7810CA3F-8C27-416C-91FA-D35869DCA556}">
      <dgm:prSet phldrT="[Текст]"/>
      <dgm:spPr/>
      <dgm:t>
        <a:bodyPr/>
        <a:lstStyle/>
        <a:p>
          <a:r>
            <a:rPr lang="ru-RU" dirty="0" smtClean="0"/>
            <a:t>Вход в помещение для приема детей в ДОУ (раздевальная комната)</a:t>
          </a:r>
          <a:endParaRPr lang="ru-RU" dirty="0"/>
        </a:p>
      </dgm:t>
    </dgm:pt>
    <dgm:pt modelId="{4D48143D-AC99-47EB-A177-277A4F486D0B}" type="parTrans" cxnId="{6D8633E1-93E8-44EE-84B7-154AF152D739}">
      <dgm:prSet/>
      <dgm:spPr/>
      <dgm:t>
        <a:bodyPr/>
        <a:lstStyle/>
        <a:p>
          <a:endParaRPr lang="ru-RU"/>
        </a:p>
      </dgm:t>
    </dgm:pt>
    <dgm:pt modelId="{47DB31C1-4D72-487A-BB8B-0F8FED0561EA}" type="sibTrans" cxnId="{6D8633E1-93E8-44EE-84B7-154AF152D739}">
      <dgm:prSet/>
      <dgm:spPr/>
      <dgm:t>
        <a:bodyPr/>
        <a:lstStyle/>
        <a:p>
          <a:endParaRPr lang="ru-RU"/>
        </a:p>
      </dgm:t>
    </dgm:pt>
    <dgm:pt modelId="{70AFE42B-6F94-4FB8-B175-B56AE62C877F}">
      <dgm:prSet phldrT="[Текст]"/>
      <dgm:spPr/>
      <dgm:t>
        <a:bodyPr/>
        <a:lstStyle/>
        <a:p>
          <a:r>
            <a:rPr lang="ru-RU" dirty="0" smtClean="0"/>
            <a:t>Дети</a:t>
          </a:r>
          <a:endParaRPr lang="ru-RU" dirty="0"/>
        </a:p>
      </dgm:t>
    </dgm:pt>
    <dgm:pt modelId="{FD74F68F-99AD-46BA-B1FB-6EAE38FAAAA7}" type="parTrans" cxnId="{605C99D0-9AA6-4631-9797-178A48D10379}">
      <dgm:prSet/>
      <dgm:spPr/>
      <dgm:t>
        <a:bodyPr/>
        <a:lstStyle/>
        <a:p>
          <a:endParaRPr lang="ru-RU"/>
        </a:p>
      </dgm:t>
    </dgm:pt>
    <dgm:pt modelId="{47C97D90-3D46-4C49-8E8F-5D74D7EA3522}" type="sibTrans" cxnId="{605C99D0-9AA6-4631-9797-178A48D10379}">
      <dgm:prSet/>
      <dgm:spPr/>
      <dgm:t>
        <a:bodyPr/>
        <a:lstStyle/>
        <a:p>
          <a:endParaRPr lang="ru-RU"/>
        </a:p>
      </dgm:t>
    </dgm:pt>
    <dgm:pt modelId="{CAD0DA90-B288-4010-AF84-E12F33E7AEDF}">
      <dgm:prSet phldrT="[Текст]"/>
      <dgm:spPr/>
      <dgm:t>
        <a:bodyPr/>
        <a:lstStyle/>
        <a:p>
          <a:r>
            <a:rPr lang="ru-RU" dirty="0" smtClean="0"/>
            <a:t>3 минуты</a:t>
          </a:r>
          <a:endParaRPr lang="ru-RU" dirty="0"/>
        </a:p>
      </dgm:t>
    </dgm:pt>
    <dgm:pt modelId="{0741DE43-CFD8-4723-B98B-672DDF328F9A}" type="parTrans" cxnId="{FA854C02-9C2B-4461-91F9-EB12C2E1841F}">
      <dgm:prSet/>
      <dgm:spPr/>
      <dgm:t>
        <a:bodyPr/>
        <a:lstStyle/>
        <a:p>
          <a:endParaRPr lang="ru-RU"/>
        </a:p>
      </dgm:t>
    </dgm:pt>
    <dgm:pt modelId="{E646CB31-326E-4DA9-9C42-6BC666A9C9C9}" type="sibTrans" cxnId="{FA854C02-9C2B-4461-91F9-EB12C2E1841F}">
      <dgm:prSet/>
      <dgm:spPr/>
      <dgm:t>
        <a:bodyPr/>
        <a:lstStyle/>
        <a:p>
          <a:endParaRPr lang="ru-RU"/>
        </a:p>
      </dgm:t>
    </dgm:pt>
    <dgm:pt modelId="{D89B1AFE-F198-41D7-90D9-BAAE2193D3E6}">
      <dgm:prSet phldrT="[Текст]"/>
      <dgm:spPr/>
      <dgm:t>
        <a:bodyPr/>
        <a:lstStyle/>
        <a:p>
          <a:r>
            <a:rPr lang="ru-RU" dirty="0" smtClean="0"/>
            <a:t>Дети переодеваются самостоятельно</a:t>
          </a:r>
          <a:endParaRPr lang="ru-RU" dirty="0"/>
        </a:p>
      </dgm:t>
    </dgm:pt>
    <dgm:pt modelId="{59651C64-93E4-4D86-862B-CF6FE460E214}" type="parTrans" cxnId="{E3FB1DE7-8F4C-4247-B0EC-67EA28368E40}">
      <dgm:prSet/>
      <dgm:spPr/>
      <dgm:t>
        <a:bodyPr/>
        <a:lstStyle/>
        <a:p>
          <a:endParaRPr lang="ru-RU"/>
        </a:p>
      </dgm:t>
    </dgm:pt>
    <dgm:pt modelId="{EBA8A3EB-4FCA-4048-89C7-4726CB6DE62E}" type="sibTrans" cxnId="{E3FB1DE7-8F4C-4247-B0EC-67EA28368E40}">
      <dgm:prSet/>
      <dgm:spPr/>
      <dgm:t>
        <a:bodyPr/>
        <a:lstStyle/>
        <a:p>
          <a:endParaRPr lang="ru-RU"/>
        </a:p>
      </dgm:t>
    </dgm:pt>
    <dgm:pt modelId="{125C751A-DA16-4872-88EF-99E19EC423DB}">
      <dgm:prSet phldrT="[Текст]"/>
      <dgm:spPr/>
      <dgm:t>
        <a:bodyPr/>
        <a:lstStyle/>
        <a:p>
          <a:r>
            <a:rPr lang="ru-RU" dirty="0" smtClean="0"/>
            <a:t>Дети</a:t>
          </a:r>
          <a:endParaRPr lang="ru-RU" dirty="0"/>
        </a:p>
      </dgm:t>
    </dgm:pt>
    <dgm:pt modelId="{94F041E9-C625-4684-B8EE-A13B4118749C}" type="parTrans" cxnId="{B3B91E2C-9452-4742-B6DD-C0A13A594955}">
      <dgm:prSet/>
      <dgm:spPr/>
      <dgm:t>
        <a:bodyPr/>
        <a:lstStyle/>
        <a:p>
          <a:endParaRPr lang="ru-RU"/>
        </a:p>
      </dgm:t>
    </dgm:pt>
    <dgm:pt modelId="{0DC19041-ABEF-4DD2-9548-ED20C3A1AFDD}" type="sibTrans" cxnId="{B3B91E2C-9452-4742-B6DD-C0A13A594955}">
      <dgm:prSet/>
      <dgm:spPr/>
      <dgm:t>
        <a:bodyPr/>
        <a:lstStyle/>
        <a:p>
          <a:endParaRPr lang="ru-RU"/>
        </a:p>
      </dgm:t>
    </dgm:pt>
    <dgm:pt modelId="{03B2951A-D32A-4351-B720-70C13D39D017}">
      <dgm:prSet phldrT="[Текст]"/>
      <dgm:spPr/>
      <dgm:t>
        <a:bodyPr/>
        <a:lstStyle/>
        <a:p>
          <a:r>
            <a:rPr lang="ru-RU" dirty="0" smtClean="0"/>
            <a:t>1 минута</a:t>
          </a:r>
          <a:endParaRPr lang="ru-RU" dirty="0"/>
        </a:p>
      </dgm:t>
    </dgm:pt>
    <dgm:pt modelId="{67D77D90-6FFC-4980-A4B6-C62E748E4B1A}" type="parTrans" cxnId="{CCC7BE5A-60D5-4E90-AB00-E48EDF0A24F6}">
      <dgm:prSet/>
      <dgm:spPr/>
      <dgm:t>
        <a:bodyPr/>
        <a:lstStyle/>
        <a:p>
          <a:endParaRPr lang="ru-RU"/>
        </a:p>
      </dgm:t>
    </dgm:pt>
    <dgm:pt modelId="{8EC0C5B6-23B6-4BDA-B039-CBEC33ABF23C}" type="sibTrans" cxnId="{CCC7BE5A-60D5-4E90-AB00-E48EDF0A24F6}">
      <dgm:prSet/>
      <dgm:spPr/>
      <dgm:t>
        <a:bodyPr/>
        <a:lstStyle/>
        <a:p>
          <a:endParaRPr lang="ru-RU"/>
        </a:p>
      </dgm:t>
    </dgm:pt>
    <dgm:pt modelId="{41002B1C-8087-45AF-B1E2-4E82841C48BC}">
      <dgm:prSet phldrT="[Текст]"/>
      <dgm:spPr/>
      <dgm:t>
        <a:bodyPr/>
        <a:lstStyle/>
        <a:p>
          <a:r>
            <a:rPr lang="ru-RU" dirty="0" smtClean="0"/>
            <a:t>Складывание одежды в шкафчик</a:t>
          </a:r>
          <a:endParaRPr lang="ru-RU" dirty="0"/>
        </a:p>
      </dgm:t>
    </dgm:pt>
    <dgm:pt modelId="{8E8526A4-6D9D-437B-9E74-D8267D673B7E}" type="parTrans" cxnId="{C3AC5A05-0F4D-4352-A352-3EB56E5AB10D}">
      <dgm:prSet/>
      <dgm:spPr/>
      <dgm:t>
        <a:bodyPr/>
        <a:lstStyle/>
        <a:p>
          <a:endParaRPr lang="ru-RU"/>
        </a:p>
      </dgm:t>
    </dgm:pt>
    <dgm:pt modelId="{BE466BFF-3C75-4F7F-96C8-CADA7FD1CFA4}" type="sibTrans" cxnId="{C3AC5A05-0F4D-4352-A352-3EB56E5AB10D}">
      <dgm:prSet/>
      <dgm:spPr/>
      <dgm:t>
        <a:bodyPr/>
        <a:lstStyle/>
        <a:p>
          <a:endParaRPr lang="ru-RU"/>
        </a:p>
      </dgm:t>
    </dgm:pt>
    <dgm:pt modelId="{C9F3A162-566F-490E-B625-EA7CCFE97278}">
      <dgm:prSet phldrT="[Текст]"/>
      <dgm:spPr/>
      <dgm:t>
        <a:bodyPr/>
        <a:lstStyle/>
        <a:p>
          <a:r>
            <a:rPr lang="ru-RU" dirty="0" smtClean="0"/>
            <a:t>Дети и родители</a:t>
          </a:r>
          <a:endParaRPr lang="ru-RU" dirty="0"/>
        </a:p>
      </dgm:t>
    </dgm:pt>
    <dgm:pt modelId="{6CCDB427-8D33-4494-B772-F6159DCE3292}" type="parTrans" cxnId="{0E36A1F9-A402-4579-AFCA-FBE7EB9E3FDC}">
      <dgm:prSet/>
      <dgm:spPr/>
      <dgm:t>
        <a:bodyPr/>
        <a:lstStyle/>
        <a:p>
          <a:endParaRPr lang="ru-RU"/>
        </a:p>
      </dgm:t>
    </dgm:pt>
    <dgm:pt modelId="{2EC38823-6624-428E-A31A-8154BD7C7F21}" type="sibTrans" cxnId="{0E36A1F9-A402-4579-AFCA-FBE7EB9E3FDC}">
      <dgm:prSet/>
      <dgm:spPr/>
      <dgm:t>
        <a:bodyPr/>
        <a:lstStyle/>
        <a:p>
          <a:endParaRPr lang="ru-RU"/>
        </a:p>
      </dgm:t>
    </dgm:pt>
    <dgm:pt modelId="{D1A8ED86-050A-47E9-8796-8F81E035E983}">
      <dgm:prSet phldrT="[Текст]"/>
      <dgm:spPr/>
      <dgm:t>
        <a:bodyPr/>
        <a:lstStyle/>
        <a:p>
          <a:r>
            <a:rPr lang="ru-RU" dirty="0" smtClean="0"/>
            <a:t>Родители</a:t>
          </a:r>
          <a:endParaRPr lang="ru-RU" dirty="0"/>
        </a:p>
      </dgm:t>
    </dgm:pt>
    <dgm:pt modelId="{63B2A399-613A-46C2-8EE2-8CD6A811BC0E}" type="parTrans" cxnId="{1E7013E5-F443-43DE-A238-9B9EB915EDD1}">
      <dgm:prSet/>
      <dgm:spPr/>
      <dgm:t>
        <a:bodyPr/>
        <a:lstStyle/>
        <a:p>
          <a:endParaRPr lang="ru-RU"/>
        </a:p>
      </dgm:t>
    </dgm:pt>
    <dgm:pt modelId="{508D30E5-84A3-4E8C-A12F-AD45109E0176}" type="sibTrans" cxnId="{1E7013E5-F443-43DE-A238-9B9EB915EDD1}">
      <dgm:prSet/>
      <dgm:spPr/>
      <dgm:t>
        <a:bodyPr/>
        <a:lstStyle/>
        <a:p>
          <a:endParaRPr lang="ru-RU"/>
        </a:p>
      </dgm:t>
    </dgm:pt>
    <dgm:pt modelId="{4E35F251-8939-4B7A-8952-5BB5D81FADA7}">
      <dgm:prSet phldrT="[Текст]"/>
      <dgm:spPr/>
      <dgm:t>
        <a:bodyPr/>
        <a:lstStyle/>
        <a:p>
          <a:r>
            <a:rPr lang="ru-RU" dirty="0" smtClean="0"/>
            <a:t>Не включено в процесс</a:t>
          </a:r>
          <a:endParaRPr lang="ru-RU" dirty="0"/>
        </a:p>
      </dgm:t>
    </dgm:pt>
    <dgm:pt modelId="{56F9E165-8B1D-4F0B-BD07-01CEAA311430}" type="parTrans" cxnId="{63615BE6-D09B-4EDC-84DC-6A3740D1654E}">
      <dgm:prSet/>
      <dgm:spPr/>
      <dgm:t>
        <a:bodyPr/>
        <a:lstStyle/>
        <a:p>
          <a:endParaRPr lang="ru-RU"/>
        </a:p>
      </dgm:t>
    </dgm:pt>
    <dgm:pt modelId="{1778639D-B95E-4270-A360-D5DCC3FE6B80}" type="sibTrans" cxnId="{63615BE6-D09B-4EDC-84DC-6A3740D1654E}">
      <dgm:prSet/>
      <dgm:spPr/>
      <dgm:t>
        <a:bodyPr/>
        <a:lstStyle/>
        <a:p>
          <a:endParaRPr lang="ru-RU"/>
        </a:p>
      </dgm:t>
    </dgm:pt>
    <dgm:pt modelId="{030049A9-93F4-4AB8-88A5-62C27C9A75EB}">
      <dgm:prSet phldrT="[Текст]"/>
      <dgm:spPr/>
      <dgm:t>
        <a:bodyPr/>
        <a:lstStyle/>
        <a:p>
          <a:r>
            <a:rPr lang="ru-RU" dirty="0" smtClean="0"/>
            <a:t>Отметка в журнале здоровья, ритуал прощания с ребенком</a:t>
          </a:r>
          <a:endParaRPr lang="ru-RU" dirty="0"/>
        </a:p>
      </dgm:t>
    </dgm:pt>
    <dgm:pt modelId="{4DA1C2BF-3877-4E3B-B242-CB5710F24C49}" type="parTrans" cxnId="{D302E2FD-6482-48D2-87EB-8ADCEEB67676}">
      <dgm:prSet/>
      <dgm:spPr/>
      <dgm:t>
        <a:bodyPr/>
        <a:lstStyle/>
        <a:p>
          <a:endParaRPr lang="ru-RU"/>
        </a:p>
      </dgm:t>
    </dgm:pt>
    <dgm:pt modelId="{AA29387F-362F-4983-AC96-7977511ECFDA}" type="sibTrans" cxnId="{D302E2FD-6482-48D2-87EB-8ADCEEB67676}">
      <dgm:prSet/>
      <dgm:spPr/>
      <dgm:t>
        <a:bodyPr/>
        <a:lstStyle/>
        <a:p>
          <a:endParaRPr lang="ru-RU"/>
        </a:p>
      </dgm:t>
    </dgm:pt>
    <dgm:pt modelId="{54DDDEFB-5FC9-402C-BE74-A38DE6F1C4AA}">
      <dgm:prSet phldrT="[Текст]"/>
      <dgm:spPr/>
      <dgm:t>
        <a:bodyPr vert="vert270"/>
        <a:lstStyle/>
        <a:p>
          <a:r>
            <a:rPr lang="ru-RU" dirty="0" smtClean="0"/>
            <a:t>Вход процесса</a:t>
          </a:r>
          <a:endParaRPr lang="ru-RU" dirty="0"/>
        </a:p>
      </dgm:t>
    </dgm:pt>
    <dgm:pt modelId="{00CDC9D8-A98A-4AAF-92FF-803CCF04D33E}" type="parTrans" cxnId="{022B0DBB-F9C5-466A-8A4B-E4FE884BC5CD}">
      <dgm:prSet/>
      <dgm:spPr/>
      <dgm:t>
        <a:bodyPr/>
        <a:lstStyle/>
        <a:p>
          <a:endParaRPr lang="ru-RU"/>
        </a:p>
      </dgm:t>
    </dgm:pt>
    <dgm:pt modelId="{00361C98-35B6-4D50-9C62-7A45D6BDE78A}" type="sibTrans" cxnId="{022B0DBB-F9C5-466A-8A4B-E4FE884BC5CD}">
      <dgm:prSet/>
      <dgm:spPr/>
      <dgm:t>
        <a:bodyPr/>
        <a:lstStyle/>
        <a:p>
          <a:endParaRPr lang="ru-RU"/>
        </a:p>
      </dgm:t>
    </dgm:pt>
    <dgm:pt modelId="{6A5D68F6-13C8-48DA-9D49-78FA5DAAD29A}">
      <dgm:prSet phldrT="[Текст]"/>
      <dgm:spPr/>
      <dgm:t>
        <a:bodyPr vert="vert270"/>
        <a:lstStyle/>
        <a:p>
          <a:r>
            <a:rPr lang="ru-RU" dirty="0" smtClean="0"/>
            <a:t>Выход процесса</a:t>
          </a:r>
          <a:endParaRPr lang="ru-RU" dirty="0"/>
        </a:p>
      </dgm:t>
    </dgm:pt>
    <dgm:pt modelId="{C5BE3AEB-7AD6-4189-83B5-B02440F70212}" type="parTrans" cxnId="{9FEFDFC9-B821-453D-A0B9-42719DFCB8ED}">
      <dgm:prSet/>
      <dgm:spPr/>
      <dgm:t>
        <a:bodyPr/>
        <a:lstStyle/>
        <a:p>
          <a:endParaRPr lang="ru-RU"/>
        </a:p>
      </dgm:t>
    </dgm:pt>
    <dgm:pt modelId="{05AA8E63-338B-4BAC-9F3F-EE7647BA6D59}" type="sibTrans" cxnId="{9FEFDFC9-B821-453D-A0B9-42719DFCB8ED}">
      <dgm:prSet/>
      <dgm:spPr/>
      <dgm:t>
        <a:bodyPr/>
        <a:lstStyle/>
        <a:p>
          <a:endParaRPr lang="ru-RU"/>
        </a:p>
      </dgm:t>
    </dgm:pt>
    <dgm:pt modelId="{16CE23FD-3407-4B56-B7BA-80EBED7D5505}">
      <dgm:prSet phldrT="[Текст]"/>
      <dgm:spPr/>
      <dgm:t>
        <a:bodyPr vert="vert270"/>
        <a:lstStyle/>
        <a:p>
          <a:endParaRPr lang="ru-RU" dirty="0"/>
        </a:p>
      </dgm:t>
    </dgm:pt>
    <dgm:pt modelId="{97762CD1-6125-4F49-839A-F5C55F44D3C3}" type="parTrans" cxnId="{590E3B4C-D3AF-4B31-B470-DDFB8E385E36}">
      <dgm:prSet/>
      <dgm:spPr/>
      <dgm:t>
        <a:bodyPr/>
        <a:lstStyle/>
        <a:p>
          <a:endParaRPr lang="ru-RU"/>
        </a:p>
      </dgm:t>
    </dgm:pt>
    <dgm:pt modelId="{B6E82DA9-4B24-4C78-866A-53070DDEA40C}" type="sibTrans" cxnId="{590E3B4C-D3AF-4B31-B470-DDFB8E385E36}">
      <dgm:prSet/>
      <dgm:spPr/>
      <dgm:t>
        <a:bodyPr/>
        <a:lstStyle/>
        <a:p>
          <a:endParaRPr lang="ru-RU"/>
        </a:p>
      </dgm:t>
    </dgm:pt>
    <dgm:pt modelId="{5B971957-882F-42CD-B005-C2BB7CC75939}" type="pres">
      <dgm:prSet presAssocID="{7646ECF2-B073-4CBB-81E4-B50367A5B6FF}" presName="theList" presStyleCnt="0">
        <dgm:presLayoutVars>
          <dgm:dir/>
          <dgm:animLvl val="lvl"/>
          <dgm:resizeHandles val="exact"/>
        </dgm:presLayoutVars>
      </dgm:prSet>
      <dgm:spPr/>
    </dgm:pt>
    <dgm:pt modelId="{47199A81-ADA3-46A4-A986-2D8E38B15170}" type="pres">
      <dgm:prSet presAssocID="{D49AC39F-8088-473F-936E-2D78EBE4D173}" presName="compNode" presStyleCnt="0"/>
      <dgm:spPr/>
    </dgm:pt>
    <dgm:pt modelId="{4A6B5100-E060-4E84-ADC2-58A9551F2A3A}" type="pres">
      <dgm:prSet presAssocID="{D49AC39F-8088-473F-936E-2D78EBE4D173}" presName="aNode" presStyleLbl="bgShp" presStyleIdx="0" presStyleCnt="6" custScaleX="44778" custScaleY="83220"/>
      <dgm:spPr/>
      <dgm:t>
        <a:bodyPr/>
        <a:lstStyle/>
        <a:p>
          <a:endParaRPr lang="ru-RU"/>
        </a:p>
      </dgm:t>
    </dgm:pt>
    <dgm:pt modelId="{DF2C2EED-AE8B-4D94-AA01-DE0F0FBAB47E}" type="pres">
      <dgm:prSet presAssocID="{D49AC39F-8088-473F-936E-2D78EBE4D173}" presName="textNode" presStyleLbl="bgShp" presStyleIdx="0" presStyleCnt="6"/>
      <dgm:spPr/>
      <dgm:t>
        <a:bodyPr/>
        <a:lstStyle/>
        <a:p>
          <a:endParaRPr lang="ru-RU"/>
        </a:p>
      </dgm:t>
    </dgm:pt>
    <dgm:pt modelId="{B59AAF13-19B2-48FB-AA75-DF4D9E4761E7}" type="pres">
      <dgm:prSet presAssocID="{D49AC39F-8088-473F-936E-2D78EBE4D173}" presName="compChildNode" presStyleCnt="0"/>
      <dgm:spPr/>
    </dgm:pt>
    <dgm:pt modelId="{B9A6598F-36BF-4780-AE66-2A6E6C87595D}" type="pres">
      <dgm:prSet presAssocID="{D49AC39F-8088-473F-936E-2D78EBE4D173}" presName="theInnerList" presStyleCnt="0"/>
      <dgm:spPr/>
    </dgm:pt>
    <dgm:pt modelId="{F38FEE1E-C567-4C95-9130-96485CBD6555}" type="pres">
      <dgm:prSet presAssocID="{54DDDEFB-5FC9-402C-BE74-A38DE6F1C4AA}" presName="childNode" presStyleLbl="node1" presStyleIdx="0" presStyleCnt="10" custScaleX="43327" custScaleY="103230" custLinFactNeighborX="735" custLinFactNeighborY="-194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CFAE5A-8549-425F-B5F8-D5CB9A6AD58C}" type="pres">
      <dgm:prSet presAssocID="{D49AC39F-8088-473F-936E-2D78EBE4D173}" presName="aSpace" presStyleCnt="0"/>
      <dgm:spPr/>
    </dgm:pt>
    <dgm:pt modelId="{A5602F32-AC38-4893-B6FF-A1648631E96F}" type="pres">
      <dgm:prSet presAssocID="{C9F3A162-566F-490E-B625-EA7CCFE97278}" presName="compNode" presStyleCnt="0"/>
      <dgm:spPr/>
    </dgm:pt>
    <dgm:pt modelId="{88A9A48E-C855-434C-ADF8-BB7CB4C5BB60}" type="pres">
      <dgm:prSet presAssocID="{C9F3A162-566F-490E-B625-EA7CCFE97278}" presName="aNode" presStyleLbl="bgShp" presStyleIdx="1" presStyleCnt="6"/>
      <dgm:spPr/>
      <dgm:t>
        <a:bodyPr/>
        <a:lstStyle/>
        <a:p>
          <a:endParaRPr lang="ru-RU"/>
        </a:p>
      </dgm:t>
    </dgm:pt>
    <dgm:pt modelId="{B62B885F-5140-40AE-B927-2AB6CC55B58F}" type="pres">
      <dgm:prSet presAssocID="{C9F3A162-566F-490E-B625-EA7CCFE97278}" presName="textNode" presStyleLbl="bgShp" presStyleIdx="1" presStyleCnt="6"/>
      <dgm:spPr/>
      <dgm:t>
        <a:bodyPr/>
        <a:lstStyle/>
        <a:p>
          <a:endParaRPr lang="ru-RU"/>
        </a:p>
      </dgm:t>
    </dgm:pt>
    <dgm:pt modelId="{C768FEE0-CC2F-4202-BC13-BEDC6EA7E27B}" type="pres">
      <dgm:prSet presAssocID="{C9F3A162-566F-490E-B625-EA7CCFE97278}" presName="compChildNode" presStyleCnt="0"/>
      <dgm:spPr/>
    </dgm:pt>
    <dgm:pt modelId="{78BBE894-FC9C-4F54-B2DC-E167E90F2DB1}" type="pres">
      <dgm:prSet presAssocID="{C9F3A162-566F-490E-B625-EA7CCFE97278}" presName="theInnerList" presStyleCnt="0"/>
      <dgm:spPr/>
    </dgm:pt>
    <dgm:pt modelId="{A417DA00-C56A-489F-A62A-DCF3E60B0A01}" type="pres">
      <dgm:prSet presAssocID="{4B336628-91A8-41EE-B378-88E744E20732}" presName="child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30C4F0-E799-4E78-AC2F-02F0BE276863}" type="pres">
      <dgm:prSet presAssocID="{4B336628-91A8-41EE-B378-88E744E20732}" presName="aSpace2" presStyleCnt="0"/>
      <dgm:spPr/>
    </dgm:pt>
    <dgm:pt modelId="{0B51CA83-8EEE-44AC-B10C-C714925100F3}" type="pres">
      <dgm:prSet presAssocID="{7810CA3F-8C27-416C-91FA-D35869DCA556}" presName="childNode" presStyleLbl="node1" presStyleIdx="2" presStyleCnt="10">
        <dgm:presLayoutVars>
          <dgm:bulletEnabled val="1"/>
        </dgm:presLayoutVars>
      </dgm:prSet>
      <dgm:spPr/>
    </dgm:pt>
    <dgm:pt modelId="{F21B4D65-48C0-4631-BD10-B9C6D24D6EF1}" type="pres">
      <dgm:prSet presAssocID="{C9F3A162-566F-490E-B625-EA7CCFE97278}" presName="aSpace" presStyleCnt="0"/>
      <dgm:spPr/>
    </dgm:pt>
    <dgm:pt modelId="{09C1CB7E-CCAF-42EC-A42D-F97219A96659}" type="pres">
      <dgm:prSet presAssocID="{70AFE42B-6F94-4FB8-B175-B56AE62C877F}" presName="compNode" presStyleCnt="0"/>
      <dgm:spPr/>
    </dgm:pt>
    <dgm:pt modelId="{B3DBCF56-CB82-457F-A841-E6D3112EF108}" type="pres">
      <dgm:prSet presAssocID="{70AFE42B-6F94-4FB8-B175-B56AE62C877F}" presName="aNode" presStyleLbl="bgShp" presStyleIdx="2" presStyleCnt="6" custLinFactNeighborX="1076" custLinFactNeighborY="-677"/>
      <dgm:spPr/>
      <dgm:t>
        <a:bodyPr/>
        <a:lstStyle/>
        <a:p>
          <a:endParaRPr lang="ru-RU"/>
        </a:p>
      </dgm:t>
    </dgm:pt>
    <dgm:pt modelId="{F4724FC0-2C4F-47B6-B556-6512BFEDF31C}" type="pres">
      <dgm:prSet presAssocID="{70AFE42B-6F94-4FB8-B175-B56AE62C877F}" presName="textNode" presStyleLbl="bgShp" presStyleIdx="2" presStyleCnt="6"/>
      <dgm:spPr/>
      <dgm:t>
        <a:bodyPr/>
        <a:lstStyle/>
        <a:p>
          <a:endParaRPr lang="ru-RU"/>
        </a:p>
      </dgm:t>
    </dgm:pt>
    <dgm:pt modelId="{F236B3D8-554B-4593-AEB8-E31059565137}" type="pres">
      <dgm:prSet presAssocID="{70AFE42B-6F94-4FB8-B175-B56AE62C877F}" presName="compChildNode" presStyleCnt="0"/>
      <dgm:spPr/>
    </dgm:pt>
    <dgm:pt modelId="{DEED7A54-4426-4F94-A0D8-7AC53B9B7729}" type="pres">
      <dgm:prSet presAssocID="{70AFE42B-6F94-4FB8-B175-B56AE62C877F}" presName="theInnerList" presStyleCnt="0"/>
      <dgm:spPr/>
    </dgm:pt>
    <dgm:pt modelId="{EE4B2B72-5A3D-478A-91BF-2D1F36A01E33}" type="pres">
      <dgm:prSet presAssocID="{CAD0DA90-B288-4010-AF84-E12F33E7AEDF}" presName="childNode" presStyleLbl="node1" presStyleIdx="3" presStyleCnt="10">
        <dgm:presLayoutVars>
          <dgm:bulletEnabled val="1"/>
        </dgm:presLayoutVars>
      </dgm:prSet>
      <dgm:spPr/>
    </dgm:pt>
    <dgm:pt modelId="{366450A5-FBA4-426F-9C7B-7D893204ED30}" type="pres">
      <dgm:prSet presAssocID="{CAD0DA90-B288-4010-AF84-E12F33E7AEDF}" presName="aSpace2" presStyleCnt="0"/>
      <dgm:spPr/>
    </dgm:pt>
    <dgm:pt modelId="{37073572-BC79-4C12-8BDC-34D57B77696B}" type="pres">
      <dgm:prSet presAssocID="{D89B1AFE-F198-41D7-90D9-BAAE2193D3E6}" presName="child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64EBDB-609F-471B-8712-DCC50F75607F}" type="pres">
      <dgm:prSet presAssocID="{70AFE42B-6F94-4FB8-B175-B56AE62C877F}" presName="aSpace" presStyleCnt="0"/>
      <dgm:spPr/>
    </dgm:pt>
    <dgm:pt modelId="{250387A1-2E06-4B64-AF54-1DDE8D052B31}" type="pres">
      <dgm:prSet presAssocID="{125C751A-DA16-4872-88EF-99E19EC423DB}" presName="compNode" presStyleCnt="0"/>
      <dgm:spPr/>
    </dgm:pt>
    <dgm:pt modelId="{FC5CF913-A5AE-4AF3-90B7-570AD486821E}" type="pres">
      <dgm:prSet presAssocID="{125C751A-DA16-4872-88EF-99E19EC423DB}" presName="aNode" presStyleLbl="bgShp" presStyleIdx="3" presStyleCnt="6"/>
      <dgm:spPr/>
    </dgm:pt>
    <dgm:pt modelId="{C3B2B283-20CE-4BE4-AE66-972D08E8AB9C}" type="pres">
      <dgm:prSet presAssocID="{125C751A-DA16-4872-88EF-99E19EC423DB}" presName="textNode" presStyleLbl="bgShp" presStyleIdx="3" presStyleCnt="6"/>
      <dgm:spPr/>
    </dgm:pt>
    <dgm:pt modelId="{14A3A927-6FF9-4FDD-8A20-FA72F1654A26}" type="pres">
      <dgm:prSet presAssocID="{125C751A-DA16-4872-88EF-99E19EC423DB}" presName="compChildNode" presStyleCnt="0"/>
      <dgm:spPr/>
    </dgm:pt>
    <dgm:pt modelId="{C51FA377-0FFA-4D74-ACAE-991828666B13}" type="pres">
      <dgm:prSet presAssocID="{125C751A-DA16-4872-88EF-99E19EC423DB}" presName="theInnerList" presStyleCnt="0"/>
      <dgm:spPr/>
    </dgm:pt>
    <dgm:pt modelId="{0C9E5724-8FF8-4F5E-AF4C-0A97F4AB03C8}" type="pres">
      <dgm:prSet presAssocID="{03B2951A-D32A-4351-B720-70C13D39D017}" presName="childNode" presStyleLbl="node1" presStyleIdx="5" presStyleCnt="10">
        <dgm:presLayoutVars>
          <dgm:bulletEnabled val="1"/>
        </dgm:presLayoutVars>
      </dgm:prSet>
      <dgm:spPr/>
    </dgm:pt>
    <dgm:pt modelId="{9121FA3E-7E25-4332-A777-8BC2191BB762}" type="pres">
      <dgm:prSet presAssocID="{03B2951A-D32A-4351-B720-70C13D39D017}" presName="aSpace2" presStyleCnt="0"/>
      <dgm:spPr/>
    </dgm:pt>
    <dgm:pt modelId="{DD9CC488-E3DA-4F37-800D-BAB99C895950}" type="pres">
      <dgm:prSet presAssocID="{41002B1C-8087-45AF-B1E2-4E82841C48BC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4DB3E9-3A16-43E1-998B-FE2D0A9CEAF3}" type="pres">
      <dgm:prSet presAssocID="{125C751A-DA16-4872-88EF-99E19EC423DB}" presName="aSpace" presStyleCnt="0"/>
      <dgm:spPr/>
    </dgm:pt>
    <dgm:pt modelId="{7123D008-4129-49E1-9995-299F3B8C9DFB}" type="pres">
      <dgm:prSet presAssocID="{D1A8ED86-050A-47E9-8796-8F81E035E983}" presName="compNode" presStyleCnt="0"/>
      <dgm:spPr/>
    </dgm:pt>
    <dgm:pt modelId="{C1E0A66D-C0F8-4582-9FAE-8C2DAC864CFD}" type="pres">
      <dgm:prSet presAssocID="{D1A8ED86-050A-47E9-8796-8F81E035E983}" presName="aNode" presStyleLbl="bgShp" presStyleIdx="4" presStyleCnt="6"/>
      <dgm:spPr/>
      <dgm:t>
        <a:bodyPr/>
        <a:lstStyle/>
        <a:p>
          <a:endParaRPr lang="ru-RU"/>
        </a:p>
      </dgm:t>
    </dgm:pt>
    <dgm:pt modelId="{77ADC77E-1B09-4AA3-8B39-7DCBBD31A47B}" type="pres">
      <dgm:prSet presAssocID="{D1A8ED86-050A-47E9-8796-8F81E035E983}" presName="textNode" presStyleLbl="bgShp" presStyleIdx="4" presStyleCnt="6"/>
      <dgm:spPr/>
      <dgm:t>
        <a:bodyPr/>
        <a:lstStyle/>
        <a:p>
          <a:endParaRPr lang="ru-RU"/>
        </a:p>
      </dgm:t>
    </dgm:pt>
    <dgm:pt modelId="{FDA9C0C7-D3E1-4FB7-8585-366552E1EF2A}" type="pres">
      <dgm:prSet presAssocID="{D1A8ED86-050A-47E9-8796-8F81E035E983}" presName="compChildNode" presStyleCnt="0"/>
      <dgm:spPr/>
    </dgm:pt>
    <dgm:pt modelId="{A47D8F52-EB9D-445D-B8EE-3D4CF116BC03}" type="pres">
      <dgm:prSet presAssocID="{D1A8ED86-050A-47E9-8796-8F81E035E983}" presName="theInnerList" presStyleCnt="0"/>
      <dgm:spPr/>
    </dgm:pt>
    <dgm:pt modelId="{1E239753-3C2C-4D59-AACB-D6DBA423719A}" type="pres">
      <dgm:prSet presAssocID="{4E35F251-8939-4B7A-8952-5BB5D81FADA7}" presName="childNode" presStyleLbl="node1" presStyleIdx="7" presStyleCnt="10">
        <dgm:presLayoutVars>
          <dgm:bulletEnabled val="1"/>
        </dgm:presLayoutVars>
      </dgm:prSet>
      <dgm:spPr/>
    </dgm:pt>
    <dgm:pt modelId="{23630041-92A6-45F6-A9C2-D955443AE6BF}" type="pres">
      <dgm:prSet presAssocID="{4E35F251-8939-4B7A-8952-5BB5D81FADA7}" presName="aSpace2" presStyleCnt="0"/>
      <dgm:spPr/>
    </dgm:pt>
    <dgm:pt modelId="{C71D7B08-5DF9-4810-B32D-BC77CC0AA021}" type="pres">
      <dgm:prSet presAssocID="{030049A9-93F4-4AB8-88A5-62C27C9A75EB}" presName="child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56361-773A-4153-AE24-39110812D9A5}" type="pres">
      <dgm:prSet presAssocID="{D1A8ED86-050A-47E9-8796-8F81E035E983}" presName="aSpace" presStyleCnt="0"/>
      <dgm:spPr/>
    </dgm:pt>
    <dgm:pt modelId="{5ED9AAF0-855A-4A52-9839-66205BBC691E}" type="pres">
      <dgm:prSet presAssocID="{16CE23FD-3407-4B56-B7BA-80EBED7D5505}" presName="compNode" presStyleCnt="0"/>
      <dgm:spPr/>
    </dgm:pt>
    <dgm:pt modelId="{DD7E49FB-D440-4FBB-BD93-C47835EAA809}" type="pres">
      <dgm:prSet presAssocID="{16CE23FD-3407-4B56-B7BA-80EBED7D5505}" presName="aNode" presStyleLbl="bgShp" presStyleIdx="5" presStyleCnt="6" custScaleX="41176" custScaleY="89588"/>
      <dgm:spPr/>
      <dgm:t>
        <a:bodyPr/>
        <a:lstStyle/>
        <a:p>
          <a:endParaRPr lang="ru-RU"/>
        </a:p>
      </dgm:t>
    </dgm:pt>
    <dgm:pt modelId="{A515724D-9853-426C-A7F1-BDB57E9FA2A9}" type="pres">
      <dgm:prSet presAssocID="{16CE23FD-3407-4B56-B7BA-80EBED7D5505}" presName="textNode" presStyleLbl="bgShp" presStyleIdx="5" presStyleCnt="6"/>
      <dgm:spPr/>
      <dgm:t>
        <a:bodyPr/>
        <a:lstStyle/>
        <a:p>
          <a:endParaRPr lang="ru-RU"/>
        </a:p>
      </dgm:t>
    </dgm:pt>
    <dgm:pt modelId="{1DCB8203-EC3A-424C-9DF5-47EFE44BD801}" type="pres">
      <dgm:prSet presAssocID="{16CE23FD-3407-4B56-B7BA-80EBED7D5505}" presName="compChildNode" presStyleCnt="0"/>
      <dgm:spPr/>
    </dgm:pt>
    <dgm:pt modelId="{FC8C916A-1DC4-496B-9382-7F25EF9D725C}" type="pres">
      <dgm:prSet presAssocID="{16CE23FD-3407-4B56-B7BA-80EBED7D5505}" presName="theInnerList" presStyleCnt="0"/>
      <dgm:spPr/>
    </dgm:pt>
    <dgm:pt modelId="{F5780710-A9C3-4231-AFB9-31F7EECE7CC4}" type="pres">
      <dgm:prSet presAssocID="{6A5D68F6-13C8-48DA-9D49-78FA5DAAD29A}" presName="childNode" presStyleLbl="node1" presStyleIdx="9" presStyleCnt="10" custScaleX="40026" custScaleY="108710" custLinFactNeighborX="164" custLinFactNeighborY="-170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854C02-9C2B-4461-91F9-EB12C2E1841F}" srcId="{70AFE42B-6F94-4FB8-B175-B56AE62C877F}" destId="{CAD0DA90-B288-4010-AF84-E12F33E7AEDF}" srcOrd="0" destOrd="0" parTransId="{0741DE43-CFD8-4723-B98B-672DDF328F9A}" sibTransId="{E646CB31-326E-4DA9-9C42-6BC666A9C9C9}"/>
    <dgm:cxn modelId="{6D8633E1-93E8-44EE-84B7-154AF152D739}" srcId="{C9F3A162-566F-490E-B625-EA7CCFE97278}" destId="{7810CA3F-8C27-416C-91FA-D35869DCA556}" srcOrd="1" destOrd="0" parTransId="{4D48143D-AC99-47EB-A177-277A4F486D0B}" sibTransId="{47DB31C1-4D72-487A-BB8B-0F8FED0561EA}"/>
    <dgm:cxn modelId="{D302E2FD-6482-48D2-87EB-8ADCEEB67676}" srcId="{D1A8ED86-050A-47E9-8796-8F81E035E983}" destId="{030049A9-93F4-4AB8-88A5-62C27C9A75EB}" srcOrd="1" destOrd="0" parTransId="{4DA1C2BF-3877-4E3B-B242-CB5710F24C49}" sibTransId="{AA29387F-362F-4983-AC96-7977511ECFDA}"/>
    <dgm:cxn modelId="{625F38BD-D4DC-47A0-A9A3-C251C8725C71}" type="presOf" srcId="{D49AC39F-8088-473F-936E-2D78EBE4D173}" destId="{4A6B5100-E060-4E84-ADC2-58A9551F2A3A}" srcOrd="0" destOrd="0" presId="urn:microsoft.com/office/officeart/2005/8/layout/lProcess2"/>
    <dgm:cxn modelId="{9B8D4683-7DFF-4560-8411-2DEAA57AA34F}" type="presOf" srcId="{7810CA3F-8C27-416C-91FA-D35869DCA556}" destId="{0B51CA83-8EEE-44AC-B10C-C714925100F3}" srcOrd="0" destOrd="0" presId="urn:microsoft.com/office/officeart/2005/8/layout/lProcess2"/>
    <dgm:cxn modelId="{0E36A1F9-A402-4579-AFCA-FBE7EB9E3FDC}" srcId="{7646ECF2-B073-4CBB-81E4-B50367A5B6FF}" destId="{C9F3A162-566F-490E-B625-EA7CCFE97278}" srcOrd="1" destOrd="0" parTransId="{6CCDB427-8D33-4494-B772-F6159DCE3292}" sibTransId="{2EC38823-6624-428E-A31A-8154BD7C7F21}"/>
    <dgm:cxn modelId="{F521D48D-F6DF-4885-8570-2FEE316FAB93}" srcId="{C9F3A162-566F-490E-B625-EA7CCFE97278}" destId="{4B336628-91A8-41EE-B378-88E744E20732}" srcOrd="0" destOrd="0" parTransId="{E9AF0E84-2C07-40F6-84DC-966E3C399F1D}" sibTransId="{DEA15F95-ED10-4165-A106-20369B338090}"/>
    <dgm:cxn modelId="{1E7013E5-F443-43DE-A238-9B9EB915EDD1}" srcId="{7646ECF2-B073-4CBB-81E4-B50367A5B6FF}" destId="{D1A8ED86-050A-47E9-8796-8F81E035E983}" srcOrd="4" destOrd="0" parTransId="{63B2A399-613A-46C2-8EE2-8CD6A811BC0E}" sibTransId="{508D30E5-84A3-4E8C-A12F-AD45109E0176}"/>
    <dgm:cxn modelId="{605C99D0-9AA6-4631-9797-178A48D10379}" srcId="{7646ECF2-B073-4CBB-81E4-B50367A5B6FF}" destId="{70AFE42B-6F94-4FB8-B175-B56AE62C877F}" srcOrd="2" destOrd="0" parTransId="{FD74F68F-99AD-46BA-B1FB-6EAE38FAAAA7}" sibTransId="{47C97D90-3D46-4C49-8E8F-5D74D7EA3522}"/>
    <dgm:cxn modelId="{590E3B4C-D3AF-4B31-B470-DDFB8E385E36}" srcId="{7646ECF2-B073-4CBB-81E4-B50367A5B6FF}" destId="{16CE23FD-3407-4B56-B7BA-80EBED7D5505}" srcOrd="5" destOrd="0" parTransId="{97762CD1-6125-4F49-839A-F5C55F44D3C3}" sibTransId="{B6E82DA9-4B24-4C78-866A-53070DDEA40C}"/>
    <dgm:cxn modelId="{AF2A8211-1022-4A16-9396-6E4EFC0D628D}" type="presOf" srcId="{C9F3A162-566F-490E-B625-EA7CCFE97278}" destId="{88A9A48E-C855-434C-ADF8-BB7CB4C5BB60}" srcOrd="0" destOrd="0" presId="urn:microsoft.com/office/officeart/2005/8/layout/lProcess2"/>
    <dgm:cxn modelId="{12D5D5B1-F4D6-4043-B9D2-7888429AB348}" type="presOf" srcId="{CAD0DA90-B288-4010-AF84-E12F33E7AEDF}" destId="{EE4B2B72-5A3D-478A-91BF-2D1F36A01E33}" srcOrd="0" destOrd="0" presId="urn:microsoft.com/office/officeart/2005/8/layout/lProcess2"/>
    <dgm:cxn modelId="{022B0DBB-F9C5-466A-8A4B-E4FE884BC5CD}" srcId="{D49AC39F-8088-473F-936E-2D78EBE4D173}" destId="{54DDDEFB-5FC9-402C-BE74-A38DE6F1C4AA}" srcOrd="0" destOrd="0" parTransId="{00CDC9D8-A98A-4AAF-92FF-803CCF04D33E}" sibTransId="{00361C98-35B6-4D50-9C62-7A45D6BDE78A}"/>
    <dgm:cxn modelId="{A84E70DA-21A9-4AC3-9221-0CD9093B65A8}" type="presOf" srcId="{4B336628-91A8-41EE-B378-88E744E20732}" destId="{A417DA00-C56A-489F-A62A-DCF3E60B0A01}" srcOrd="0" destOrd="0" presId="urn:microsoft.com/office/officeart/2005/8/layout/lProcess2"/>
    <dgm:cxn modelId="{2F1631FB-9316-42F7-8288-5ED58E7F18DC}" type="presOf" srcId="{125C751A-DA16-4872-88EF-99E19EC423DB}" destId="{FC5CF913-A5AE-4AF3-90B7-570AD486821E}" srcOrd="0" destOrd="0" presId="urn:microsoft.com/office/officeart/2005/8/layout/lProcess2"/>
    <dgm:cxn modelId="{CCC7BE5A-60D5-4E90-AB00-E48EDF0A24F6}" srcId="{125C751A-DA16-4872-88EF-99E19EC423DB}" destId="{03B2951A-D32A-4351-B720-70C13D39D017}" srcOrd="0" destOrd="0" parTransId="{67D77D90-6FFC-4980-A4B6-C62E748E4B1A}" sibTransId="{8EC0C5B6-23B6-4BDA-B039-CBEC33ABF23C}"/>
    <dgm:cxn modelId="{01A83CBF-6D8C-43F3-8EAB-C7B157FF30C8}" type="presOf" srcId="{16CE23FD-3407-4B56-B7BA-80EBED7D5505}" destId="{DD7E49FB-D440-4FBB-BD93-C47835EAA809}" srcOrd="0" destOrd="0" presId="urn:microsoft.com/office/officeart/2005/8/layout/lProcess2"/>
    <dgm:cxn modelId="{727758AD-04F2-4333-B9E5-6AACD3EC6B54}" type="presOf" srcId="{03B2951A-D32A-4351-B720-70C13D39D017}" destId="{0C9E5724-8FF8-4F5E-AF4C-0A97F4AB03C8}" srcOrd="0" destOrd="0" presId="urn:microsoft.com/office/officeart/2005/8/layout/lProcess2"/>
    <dgm:cxn modelId="{63615BE6-D09B-4EDC-84DC-6A3740D1654E}" srcId="{D1A8ED86-050A-47E9-8796-8F81E035E983}" destId="{4E35F251-8939-4B7A-8952-5BB5D81FADA7}" srcOrd="0" destOrd="0" parTransId="{56F9E165-8B1D-4F0B-BD07-01CEAA311430}" sibTransId="{1778639D-B95E-4270-A360-D5DCC3FE6B80}"/>
    <dgm:cxn modelId="{597AEE20-DB09-4BB0-BD18-8CA665D73144}" srcId="{7646ECF2-B073-4CBB-81E4-B50367A5B6FF}" destId="{D49AC39F-8088-473F-936E-2D78EBE4D173}" srcOrd="0" destOrd="0" parTransId="{EC09C4DB-4FF6-4714-BFE3-EE9D9151768D}" sibTransId="{56DDADE6-5D1C-4A6D-B0D1-6906F186CAA6}"/>
    <dgm:cxn modelId="{9DAE54FC-726A-4C1B-AB35-A44CA8C78E4A}" type="presOf" srcId="{D1A8ED86-050A-47E9-8796-8F81E035E983}" destId="{77ADC77E-1B09-4AA3-8B39-7DCBBD31A47B}" srcOrd="1" destOrd="0" presId="urn:microsoft.com/office/officeart/2005/8/layout/lProcess2"/>
    <dgm:cxn modelId="{13E1D7C4-986F-4965-8FBC-F05C947A4183}" type="presOf" srcId="{54DDDEFB-5FC9-402C-BE74-A38DE6F1C4AA}" destId="{F38FEE1E-C567-4C95-9130-96485CBD6555}" srcOrd="0" destOrd="0" presId="urn:microsoft.com/office/officeart/2005/8/layout/lProcess2"/>
    <dgm:cxn modelId="{9FEFDFC9-B821-453D-A0B9-42719DFCB8ED}" srcId="{16CE23FD-3407-4B56-B7BA-80EBED7D5505}" destId="{6A5D68F6-13C8-48DA-9D49-78FA5DAAD29A}" srcOrd="0" destOrd="0" parTransId="{C5BE3AEB-7AD6-4189-83B5-B02440F70212}" sibTransId="{05AA8E63-338B-4BAC-9F3F-EE7647BA6D59}"/>
    <dgm:cxn modelId="{46383335-7933-4C26-BB6D-D5976CBB0E82}" type="presOf" srcId="{16CE23FD-3407-4B56-B7BA-80EBED7D5505}" destId="{A515724D-9853-426C-A7F1-BDB57E9FA2A9}" srcOrd="1" destOrd="0" presId="urn:microsoft.com/office/officeart/2005/8/layout/lProcess2"/>
    <dgm:cxn modelId="{3B827482-5D52-489A-8195-4F34F6FE756C}" type="presOf" srcId="{D49AC39F-8088-473F-936E-2D78EBE4D173}" destId="{DF2C2EED-AE8B-4D94-AA01-DE0F0FBAB47E}" srcOrd="1" destOrd="0" presId="urn:microsoft.com/office/officeart/2005/8/layout/lProcess2"/>
    <dgm:cxn modelId="{BB4925E7-C7E0-4CDF-9009-DF9DDE632EE7}" type="presOf" srcId="{70AFE42B-6F94-4FB8-B175-B56AE62C877F}" destId="{B3DBCF56-CB82-457F-A841-E6D3112EF108}" srcOrd="0" destOrd="0" presId="urn:microsoft.com/office/officeart/2005/8/layout/lProcess2"/>
    <dgm:cxn modelId="{B3B91E2C-9452-4742-B6DD-C0A13A594955}" srcId="{7646ECF2-B073-4CBB-81E4-B50367A5B6FF}" destId="{125C751A-DA16-4872-88EF-99E19EC423DB}" srcOrd="3" destOrd="0" parTransId="{94F041E9-C625-4684-B8EE-A13B4118749C}" sibTransId="{0DC19041-ABEF-4DD2-9548-ED20C3A1AFDD}"/>
    <dgm:cxn modelId="{4E10C2B7-CEB2-4D66-B1F3-9033769696A5}" type="presOf" srcId="{125C751A-DA16-4872-88EF-99E19EC423DB}" destId="{C3B2B283-20CE-4BE4-AE66-972D08E8AB9C}" srcOrd="1" destOrd="0" presId="urn:microsoft.com/office/officeart/2005/8/layout/lProcess2"/>
    <dgm:cxn modelId="{D0A41013-B02C-41DA-9FE5-978D3BF24E0C}" type="presOf" srcId="{70AFE42B-6F94-4FB8-B175-B56AE62C877F}" destId="{F4724FC0-2C4F-47B6-B556-6512BFEDF31C}" srcOrd="1" destOrd="0" presId="urn:microsoft.com/office/officeart/2005/8/layout/lProcess2"/>
    <dgm:cxn modelId="{C3AC5A05-0F4D-4352-A352-3EB56E5AB10D}" srcId="{125C751A-DA16-4872-88EF-99E19EC423DB}" destId="{41002B1C-8087-45AF-B1E2-4E82841C48BC}" srcOrd="1" destOrd="0" parTransId="{8E8526A4-6D9D-437B-9E74-D8267D673B7E}" sibTransId="{BE466BFF-3C75-4F7F-96C8-CADA7FD1CFA4}"/>
    <dgm:cxn modelId="{E3FB1DE7-8F4C-4247-B0EC-67EA28368E40}" srcId="{70AFE42B-6F94-4FB8-B175-B56AE62C877F}" destId="{D89B1AFE-F198-41D7-90D9-BAAE2193D3E6}" srcOrd="1" destOrd="0" parTransId="{59651C64-93E4-4D86-862B-CF6FE460E214}" sibTransId="{EBA8A3EB-4FCA-4048-89C7-4726CB6DE62E}"/>
    <dgm:cxn modelId="{6B4F20C5-E741-4323-9FF0-B3D64554E603}" type="presOf" srcId="{7646ECF2-B073-4CBB-81E4-B50367A5B6FF}" destId="{5B971957-882F-42CD-B005-C2BB7CC75939}" srcOrd="0" destOrd="0" presId="urn:microsoft.com/office/officeart/2005/8/layout/lProcess2"/>
    <dgm:cxn modelId="{C25216D7-64A3-456D-BD5A-598CA661F9BB}" type="presOf" srcId="{41002B1C-8087-45AF-B1E2-4E82841C48BC}" destId="{DD9CC488-E3DA-4F37-800D-BAB99C895950}" srcOrd="0" destOrd="0" presId="urn:microsoft.com/office/officeart/2005/8/layout/lProcess2"/>
    <dgm:cxn modelId="{77441C15-B7DC-419E-8729-C690EFACEC28}" type="presOf" srcId="{6A5D68F6-13C8-48DA-9D49-78FA5DAAD29A}" destId="{F5780710-A9C3-4231-AFB9-31F7EECE7CC4}" srcOrd="0" destOrd="0" presId="urn:microsoft.com/office/officeart/2005/8/layout/lProcess2"/>
    <dgm:cxn modelId="{7005DBD1-F4F6-450B-A616-BF232BAC4CE5}" type="presOf" srcId="{4E35F251-8939-4B7A-8952-5BB5D81FADA7}" destId="{1E239753-3C2C-4D59-AACB-D6DBA423719A}" srcOrd="0" destOrd="0" presId="urn:microsoft.com/office/officeart/2005/8/layout/lProcess2"/>
    <dgm:cxn modelId="{618A0BD3-134E-48CE-897F-8EF4DABD1CFF}" type="presOf" srcId="{C9F3A162-566F-490E-B625-EA7CCFE97278}" destId="{B62B885F-5140-40AE-B927-2AB6CC55B58F}" srcOrd="1" destOrd="0" presId="urn:microsoft.com/office/officeart/2005/8/layout/lProcess2"/>
    <dgm:cxn modelId="{03EC7AE8-27F1-47DD-87D8-30F3E78B0A34}" type="presOf" srcId="{D1A8ED86-050A-47E9-8796-8F81E035E983}" destId="{C1E0A66D-C0F8-4582-9FAE-8C2DAC864CFD}" srcOrd="0" destOrd="0" presId="urn:microsoft.com/office/officeart/2005/8/layout/lProcess2"/>
    <dgm:cxn modelId="{4A287CE8-7BD6-497D-A92C-48D1BF27C546}" type="presOf" srcId="{030049A9-93F4-4AB8-88A5-62C27C9A75EB}" destId="{C71D7B08-5DF9-4810-B32D-BC77CC0AA021}" srcOrd="0" destOrd="0" presId="urn:microsoft.com/office/officeart/2005/8/layout/lProcess2"/>
    <dgm:cxn modelId="{223DAA0D-242B-4445-8266-3F8918B338BF}" type="presOf" srcId="{D89B1AFE-F198-41D7-90D9-BAAE2193D3E6}" destId="{37073572-BC79-4C12-8BDC-34D57B77696B}" srcOrd="0" destOrd="0" presId="urn:microsoft.com/office/officeart/2005/8/layout/lProcess2"/>
    <dgm:cxn modelId="{6F2B38DA-1947-4A6F-9B70-C1B3E0C9E03F}" type="presParOf" srcId="{5B971957-882F-42CD-B005-C2BB7CC75939}" destId="{47199A81-ADA3-46A4-A986-2D8E38B15170}" srcOrd="0" destOrd="0" presId="urn:microsoft.com/office/officeart/2005/8/layout/lProcess2"/>
    <dgm:cxn modelId="{33FD3BC8-27C4-4C95-9FED-5ADCBEE9AD1B}" type="presParOf" srcId="{47199A81-ADA3-46A4-A986-2D8E38B15170}" destId="{4A6B5100-E060-4E84-ADC2-58A9551F2A3A}" srcOrd="0" destOrd="0" presId="urn:microsoft.com/office/officeart/2005/8/layout/lProcess2"/>
    <dgm:cxn modelId="{8C6F52F1-FA03-4CAE-8A20-4BF40EF095C7}" type="presParOf" srcId="{47199A81-ADA3-46A4-A986-2D8E38B15170}" destId="{DF2C2EED-AE8B-4D94-AA01-DE0F0FBAB47E}" srcOrd="1" destOrd="0" presId="urn:microsoft.com/office/officeart/2005/8/layout/lProcess2"/>
    <dgm:cxn modelId="{2B8560DC-9F67-4F17-B0CA-65EF0B5F4942}" type="presParOf" srcId="{47199A81-ADA3-46A4-A986-2D8E38B15170}" destId="{B59AAF13-19B2-48FB-AA75-DF4D9E4761E7}" srcOrd="2" destOrd="0" presId="urn:microsoft.com/office/officeart/2005/8/layout/lProcess2"/>
    <dgm:cxn modelId="{539D83CB-826C-49FD-BFD9-0E04B0217778}" type="presParOf" srcId="{B59AAF13-19B2-48FB-AA75-DF4D9E4761E7}" destId="{B9A6598F-36BF-4780-AE66-2A6E6C87595D}" srcOrd="0" destOrd="0" presId="urn:microsoft.com/office/officeart/2005/8/layout/lProcess2"/>
    <dgm:cxn modelId="{EAB7B848-05D1-4E06-91AD-F093792B3736}" type="presParOf" srcId="{B9A6598F-36BF-4780-AE66-2A6E6C87595D}" destId="{F38FEE1E-C567-4C95-9130-96485CBD6555}" srcOrd="0" destOrd="0" presId="urn:microsoft.com/office/officeart/2005/8/layout/lProcess2"/>
    <dgm:cxn modelId="{02A33023-D8A8-4A2A-ACE1-247DCAFD75FF}" type="presParOf" srcId="{5B971957-882F-42CD-B005-C2BB7CC75939}" destId="{5ACFAE5A-8549-425F-B5F8-D5CB9A6AD58C}" srcOrd="1" destOrd="0" presId="urn:microsoft.com/office/officeart/2005/8/layout/lProcess2"/>
    <dgm:cxn modelId="{72340632-BD3B-4BC8-A228-2B38B422A5F4}" type="presParOf" srcId="{5B971957-882F-42CD-B005-C2BB7CC75939}" destId="{A5602F32-AC38-4893-B6FF-A1648631E96F}" srcOrd="2" destOrd="0" presId="urn:microsoft.com/office/officeart/2005/8/layout/lProcess2"/>
    <dgm:cxn modelId="{F551D7E0-3757-4933-97FB-51F5E52937CA}" type="presParOf" srcId="{A5602F32-AC38-4893-B6FF-A1648631E96F}" destId="{88A9A48E-C855-434C-ADF8-BB7CB4C5BB60}" srcOrd="0" destOrd="0" presId="urn:microsoft.com/office/officeart/2005/8/layout/lProcess2"/>
    <dgm:cxn modelId="{D6F0C30C-77BA-496F-8486-54F609D1C13E}" type="presParOf" srcId="{A5602F32-AC38-4893-B6FF-A1648631E96F}" destId="{B62B885F-5140-40AE-B927-2AB6CC55B58F}" srcOrd="1" destOrd="0" presId="urn:microsoft.com/office/officeart/2005/8/layout/lProcess2"/>
    <dgm:cxn modelId="{33445237-8AF4-47B8-9D2A-AC4CB8B1EEA6}" type="presParOf" srcId="{A5602F32-AC38-4893-B6FF-A1648631E96F}" destId="{C768FEE0-CC2F-4202-BC13-BEDC6EA7E27B}" srcOrd="2" destOrd="0" presId="urn:microsoft.com/office/officeart/2005/8/layout/lProcess2"/>
    <dgm:cxn modelId="{76D90A6A-E924-4F18-9451-EFEF33354B15}" type="presParOf" srcId="{C768FEE0-CC2F-4202-BC13-BEDC6EA7E27B}" destId="{78BBE894-FC9C-4F54-B2DC-E167E90F2DB1}" srcOrd="0" destOrd="0" presId="urn:microsoft.com/office/officeart/2005/8/layout/lProcess2"/>
    <dgm:cxn modelId="{519C2B2C-550C-4C5B-A186-0FEA7C4F3C13}" type="presParOf" srcId="{78BBE894-FC9C-4F54-B2DC-E167E90F2DB1}" destId="{A417DA00-C56A-489F-A62A-DCF3E60B0A01}" srcOrd="0" destOrd="0" presId="urn:microsoft.com/office/officeart/2005/8/layout/lProcess2"/>
    <dgm:cxn modelId="{4228F766-8A8F-4B64-BC0A-F1CB3A041A4F}" type="presParOf" srcId="{78BBE894-FC9C-4F54-B2DC-E167E90F2DB1}" destId="{5930C4F0-E799-4E78-AC2F-02F0BE276863}" srcOrd="1" destOrd="0" presId="urn:microsoft.com/office/officeart/2005/8/layout/lProcess2"/>
    <dgm:cxn modelId="{30369FEB-9A22-49BE-BD79-F112A929376D}" type="presParOf" srcId="{78BBE894-FC9C-4F54-B2DC-E167E90F2DB1}" destId="{0B51CA83-8EEE-44AC-B10C-C714925100F3}" srcOrd="2" destOrd="0" presId="urn:microsoft.com/office/officeart/2005/8/layout/lProcess2"/>
    <dgm:cxn modelId="{F0263043-3F8C-4A47-8B44-FF432BE7A73C}" type="presParOf" srcId="{5B971957-882F-42CD-B005-C2BB7CC75939}" destId="{F21B4D65-48C0-4631-BD10-B9C6D24D6EF1}" srcOrd="3" destOrd="0" presId="urn:microsoft.com/office/officeart/2005/8/layout/lProcess2"/>
    <dgm:cxn modelId="{48AFB6D6-24A9-4B2E-B0C1-11E97E4F52E7}" type="presParOf" srcId="{5B971957-882F-42CD-B005-C2BB7CC75939}" destId="{09C1CB7E-CCAF-42EC-A42D-F97219A96659}" srcOrd="4" destOrd="0" presId="urn:microsoft.com/office/officeart/2005/8/layout/lProcess2"/>
    <dgm:cxn modelId="{CB753A2D-16C8-40A6-A255-CEDF2ADF55FB}" type="presParOf" srcId="{09C1CB7E-CCAF-42EC-A42D-F97219A96659}" destId="{B3DBCF56-CB82-457F-A841-E6D3112EF108}" srcOrd="0" destOrd="0" presId="urn:microsoft.com/office/officeart/2005/8/layout/lProcess2"/>
    <dgm:cxn modelId="{61CE7FE0-8654-4E26-A9F8-1FA9424C9F00}" type="presParOf" srcId="{09C1CB7E-CCAF-42EC-A42D-F97219A96659}" destId="{F4724FC0-2C4F-47B6-B556-6512BFEDF31C}" srcOrd="1" destOrd="0" presId="urn:microsoft.com/office/officeart/2005/8/layout/lProcess2"/>
    <dgm:cxn modelId="{34EEAB13-FFE2-47B4-84F0-5B09757EF9CA}" type="presParOf" srcId="{09C1CB7E-CCAF-42EC-A42D-F97219A96659}" destId="{F236B3D8-554B-4593-AEB8-E31059565137}" srcOrd="2" destOrd="0" presId="urn:microsoft.com/office/officeart/2005/8/layout/lProcess2"/>
    <dgm:cxn modelId="{03AF9DC3-0DA0-4851-8043-30E58BB1C331}" type="presParOf" srcId="{F236B3D8-554B-4593-AEB8-E31059565137}" destId="{DEED7A54-4426-4F94-A0D8-7AC53B9B7729}" srcOrd="0" destOrd="0" presId="urn:microsoft.com/office/officeart/2005/8/layout/lProcess2"/>
    <dgm:cxn modelId="{B25D4E16-F69D-4CFD-AF3E-5245C554394E}" type="presParOf" srcId="{DEED7A54-4426-4F94-A0D8-7AC53B9B7729}" destId="{EE4B2B72-5A3D-478A-91BF-2D1F36A01E33}" srcOrd="0" destOrd="0" presId="urn:microsoft.com/office/officeart/2005/8/layout/lProcess2"/>
    <dgm:cxn modelId="{658B397D-D810-4731-86E5-98AB8A8457C4}" type="presParOf" srcId="{DEED7A54-4426-4F94-A0D8-7AC53B9B7729}" destId="{366450A5-FBA4-426F-9C7B-7D893204ED30}" srcOrd="1" destOrd="0" presId="urn:microsoft.com/office/officeart/2005/8/layout/lProcess2"/>
    <dgm:cxn modelId="{E7E2670F-CC40-400E-B801-6CC89D65900F}" type="presParOf" srcId="{DEED7A54-4426-4F94-A0D8-7AC53B9B7729}" destId="{37073572-BC79-4C12-8BDC-34D57B77696B}" srcOrd="2" destOrd="0" presId="urn:microsoft.com/office/officeart/2005/8/layout/lProcess2"/>
    <dgm:cxn modelId="{740FECEB-C20E-4F64-9BB5-7999CCD036D8}" type="presParOf" srcId="{5B971957-882F-42CD-B005-C2BB7CC75939}" destId="{5A64EBDB-609F-471B-8712-DCC50F75607F}" srcOrd="5" destOrd="0" presId="urn:microsoft.com/office/officeart/2005/8/layout/lProcess2"/>
    <dgm:cxn modelId="{3FEA2629-6F40-4728-BE23-3226AC0D8F09}" type="presParOf" srcId="{5B971957-882F-42CD-B005-C2BB7CC75939}" destId="{250387A1-2E06-4B64-AF54-1DDE8D052B31}" srcOrd="6" destOrd="0" presId="urn:microsoft.com/office/officeart/2005/8/layout/lProcess2"/>
    <dgm:cxn modelId="{CDD804F3-0C52-4EE7-A7B5-3E6766F22124}" type="presParOf" srcId="{250387A1-2E06-4B64-AF54-1DDE8D052B31}" destId="{FC5CF913-A5AE-4AF3-90B7-570AD486821E}" srcOrd="0" destOrd="0" presId="urn:microsoft.com/office/officeart/2005/8/layout/lProcess2"/>
    <dgm:cxn modelId="{29F8FA26-E473-4ADC-9AD0-1D414DEC80B5}" type="presParOf" srcId="{250387A1-2E06-4B64-AF54-1DDE8D052B31}" destId="{C3B2B283-20CE-4BE4-AE66-972D08E8AB9C}" srcOrd="1" destOrd="0" presId="urn:microsoft.com/office/officeart/2005/8/layout/lProcess2"/>
    <dgm:cxn modelId="{01DE6809-C8C9-4DE7-A59E-F7BD04E86796}" type="presParOf" srcId="{250387A1-2E06-4B64-AF54-1DDE8D052B31}" destId="{14A3A927-6FF9-4FDD-8A20-FA72F1654A26}" srcOrd="2" destOrd="0" presId="urn:microsoft.com/office/officeart/2005/8/layout/lProcess2"/>
    <dgm:cxn modelId="{A8A97D7B-D338-438E-A377-7504AE6F9E41}" type="presParOf" srcId="{14A3A927-6FF9-4FDD-8A20-FA72F1654A26}" destId="{C51FA377-0FFA-4D74-ACAE-991828666B13}" srcOrd="0" destOrd="0" presId="urn:microsoft.com/office/officeart/2005/8/layout/lProcess2"/>
    <dgm:cxn modelId="{8D1CADC4-E2B2-4F7F-867C-590DFE434203}" type="presParOf" srcId="{C51FA377-0FFA-4D74-ACAE-991828666B13}" destId="{0C9E5724-8FF8-4F5E-AF4C-0A97F4AB03C8}" srcOrd="0" destOrd="0" presId="urn:microsoft.com/office/officeart/2005/8/layout/lProcess2"/>
    <dgm:cxn modelId="{A21DE291-F13B-44AB-B935-A399C346C96C}" type="presParOf" srcId="{C51FA377-0FFA-4D74-ACAE-991828666B13}" destId="{9121FA3E-7E25-4332-A777-8BC2191BB762}" srcOrd="1" destOrd="0" presId="urn:microsoft.com/office/officeart/2005/8/layout/lProcess2"/>
    <dgm:cxn modelId="{DAFBECCA-34D4-406E-8D71-A879209E8709}" type="presParOf" srcId="{C51FA377-0FFA-4D74-ACAE-991828666B13}" destId="{DD9CC488-E3DA-4F37-800D-BAB99C895950}" srcOrd="2" destOrd="0" presId="urn:microsoft.com/office/officeart/2005/8/layout/lProcess2"/>
    <dgm:cxn modelId="{35C84570-2B29-4377-871D-F5D5BE33E52B}" type="presParOf" srcId="{5B971957-882F-42CD-B005-C2BB7CC75939}" destId="{134DB3E9-3A16-43E1-998B-FE2D0A9CEAF3}" srcOrd="7" destOrd="0" presId="urn:microsoft.com/office/officeart/2005/8/layout/lProcess2"/>
    <dgm:cxn modelId="{A36043D8-B1F9-4E37-99F2-9A3B0A7995F5}" type="presParOf" srcId="{5B971957-882F-42CD-B005-C2BB7CC75939}" destId="{7123D008-4129-49E1-9995-299F3B8C9DFB}" srcOrd="8" destOrd="0" presId="urn:microsoft.com/office/officeart/2005/8/layout/lProcess2"/>
    <dgm:cxn modelId="{DEBC93CE-4226-405B-B3B3-828E1CDA333D}" type="presParOf" srcId="{7123D008-4129-49E1-9995-299F3B8C9DFB}" destId="{C1E0A66D-C0F8-4582-9FAE-8C2DAC864CFD}" srcOrd="0" destOrd="0" presId="urn:microsoft.com/office/officeart/2005/8/layout/lProcess2"/>
    <dgm:cxn modelId="{DDD2F365-2C8E-452A-87A1-920CF9F2CBD8}" type="presParOf" srcId="{7123D008-4129-49E1-9995-299F3B8C9DFB}" destId="{77ADC77E-1B09-4AA3-8B39-7DCBBD31A47B}" srcOrd="1" destOrd="0" presId="urn:microsoft.com/office/officeart/2005/8/layout/lProcess2"/>
    <dgm:cxn modelId="{D6B398FF-D5EE-4B6F-A1B4-7D4C7B0E0A1C}" type="presParOf" srcId="{7123D008-4129-49E1-9995-299F3B8C9DFB}" destId="{FDA9C0C7-D3E1-4FB7-8585-366552E1EF2A}" srcOrd="2" destOrd="0" presId="urn:microsoft.com/office/officeart/2005/8/layout/lProcess2"/>
    <dgm:cxn modelId="{E11AA382-7470-4ADA-BC2B-6301DD518396}" type="presParOf" srcId="{FDA9C0C7-D3E1-4FB7-8585-366552E1EF2A}" destId="{A47D8F52-EB9D-445D-B8EE-3D4CF116BC03}" srcOrd="0" destOrd="0" presId="urn:microsoft.com/office/officeart/2005/8/layout/lProcess2"/>
    <dgm:cxn modelId="{243273F9-5221-4849-AAA4-F5D5D95DA70E}" type="presParOf" srcId="{A47D8F52-EB9D-445D-B8EE-3D4CF116BC03}" destId="{1E239753-3C2C-4D59-AACB-D6DBA423719A}" srcOrd="0" destOrd="0" presId="urn:microsoft.com/office/officeart/2005/8/layout/lProcess2"/>
    <dgm:cxn modelId="{D7FD99D5-A8A9-491A-956D-9C9EC05481C9}" type="presParOf" srcId="{A47D8F52-EB9D-445D-B8EE-3D4CF116BC03}" destId="{23630041-92A6-45F6-A9C2-D955443AE6BF}" srcOrd="1" destOrd="0" presId="urn:microsoft.com/office/officeart/2005/8/layout/lProcess2"/>
    <dgm:cxn modelId="{C6667E47-1AF9-48FD-B3B0-C05AF077B258}" type="presParOf" srcId="{A47D8F52-EB9D-445D-B8EE-3D4CF116BC03}" destId="{C71D7B08-5DF9-4810-B32D-BC77CC0AA021}" srcOrd="2" destOrd="0" presId="urn:microsoft.com/office/officeart/2005/8/layout/lProcess2"/>
    <dgm:cxn modelId="{61A701D8-4502-4923-977F-4722B9E92B3A}" type="presParOf" srcId="{5B971957-882F-42CD-B005-C2BB7CC75939}" destId="{5A956361-773A-4153-AE24-39110812D9A5}" srcOrd="9" destOrd="0" presId="urn:microsoft.com/office/officeart/2005/8/layout/lProcess2"/>
    <dgm:cxn modelId="{7EF08AC6-D5FA-4FD9-8316-0ABEFE53AAE2}" type="presParOf" srcId="{5B971957-882F-42CD-B005-C2BB7CC75939}" destId="{5ED9AAF0-855A-4A52-9839-66205BBC691E}" srcOrd="10" destOrd="0" presId="urn:microsoft.com/office/officeart/2005/8/layout/lProcess2"/>
    <dgm:cxn modelId="{87DB96C4-FADF-42B6-9C80-26E6CE5ACB52}" type="presParOf" srcId="{5ED9AAF0-855A-4A52-9839-66205BBC691E}" destId="{DD7E49FB-D440-4FBB-BD93-C47835EAA809}" srcOrd="0" destOrd="0" presId="urn:microsoft.com/office/officeart/2005/8/layout/lProcess2"/>
    <dgm:cxn modelId="{01F7B022-ABC4-471F-92CF-9B350DD57A7A}" type="presParOf" srcId="{5ED9AAF0-855A-4A52-9839-66205BBC691E}" destId="{A515724D-9853-426C-A7F1-BDB57E9FA2A9}" srcOrd="1" destOrd="0" presId="urn:microsoft.com/office/officeart/2005/8/layout/lProcess2"/>
    <dgm:cxn modelId="{0F3B1DBE-7E7E-4739-B75C-9E91772FCFDF}" type="presParOf" srcId="{5ED9AAF0-855A-4A52-9839-66205BBC691E}" destId="{1DCB8203-EC3A-424C-9DF5-47EFE44BD801}" srcOrd="2" destOrd="0" presId="urn:microsoft.com/office/officeart/2005/8/layout/lProcess2"/>
    <dgm:cxn modelId="{C06CBB86-5AAA-4E18-94BD-15EF1C1793B6}" type="presParOf" srcId="{1DCB8203-EC3A-424C-9DF5-47EFE44BD801}" destId="{FC8C916A-1DC4-496B-9382-7F25EF9D725C}" srcOrd="0" destOrd="0" presId="urn:microsoft.com/office/officeart/2005/8/layout/lProcess2"/>
    <dgm:cxn modelId="{A53F1B7E-F0BA-44BD-8F1F-D38934C7826C}" type="presParOf" srcId="{FC8C916A-1DC4-496B-9382-7F25EF9D725C}" destId="{F5780710-A9C3-4231-AFB9-31F7EECE7CC4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92821A-30D6-408B-AD51-39F5382FAE9C}">
      <dsp:nvSpPr>
        <dsp:cNvPr id="0" name=""/>
        <dsp:cNvSpPr/>
      </dsp:nvSpPr>
      <dsp:spPr>
        <a:xfrm>
          <a:off x="2397621" y="1081"/>
          <a:ext cx="1300757" cy="13007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Заказчик : Решетникова С.В., заведующий МБ ДОУ «Детский сад №274»</a:t>
          </a:r>
          <a:endParaRPr lang="ru-RU" sz="900" kern="1200" dirty="0"/>
        </a:p>
      </dsp:txBody>
      <dsp:txXfrm>
        <a:off x="2397621" y="1081"/>
        <a:ext cx="1300757" cy="1300757"/>
      </dsp:txXfrm>
    </dsp:sp>
    <dsp:sp modelId="{A741B912-AEE0-4B3B-B21E-D31C16D4A845}">
      <dsp:nvSpPr>
        <dsp:cNvPr id="0" name=""/>
        <dsp:cNvSpPr/>
      </dsp:nvSpPr>
      <dsp:spPr>
        <a:xfrm rot="2700000">
          <a:off x="3558679" y="1115315"/>
          <a:ext cx="345358" cy="439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2700000">
        <a:off x="3558679" y="1115315"/>
        <a:ext cx="345358" cy="439005"/>
      </dsp:txXfrm>
    </dsp:sp>
    <dsp:sp modelId="{16A2EDC5-1932-4741-A5B1-75B1D04E4061}">
      <dsp:nvSpPr>
        <dsp:cNvPr id="0" name=""/>
        <dsp:cNvSpPr/>
      </dsp:nvSpPr>
      <dsp:spPr>
        <a:xfrm>
          <a:off x="3778160" y="1381621"/>
          <a:ext cx="1300757" cy="13007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err="1" smtClean="0"/>
            <a:t>Мясникова</a:t>
          </a:r>
          <a:r>
            <a:rPr lang="ru-RU" sz="900" kern="1200" dirty="0" smtClean="0"/>
            <a:t> А.В., воспитатель</a:t>
          </a:r>
          <a:endParaRPr lang="ru-RU" sz="900" kern="1200" dirty="0"/>
        </a:p>
      </dsp:txBody>
      <dsp:txXfrm>
        <a:off x="3778160" y="1381621"/>
        <a:ext cx="1300757" cy="1300757"/>
      </dsp:txXfrm>
    </dsp:sp>
    <dsp:sp modelId="{B0335D7D-BB7E-4200-81E5-0976C1650C51}">
      <dsp:nvSpPr>
        <dsp:cNvPr id="0" name=""/>
        <dsp:cNvSpPr/>
      </dsp:nvSpPr>
      <dsp:spPr>
        <a:xfrm rot="8100000">
          <a:off x="3572501" y="2495855"/>
          <a:ext cx="345358" cy="439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8100000">
        <a:off x="3572501" y="2495855"/>
        <a:ext cx="345358" cy="439005"/>
      </dsp:txXfrm>
    </dsp:sp>
    <dsp:sp modelId="{27A70078-CE0A-4713-93DC-8A72AE3D8119}">
      <dsp:nvSpPr>
        <dsp:cNvPr id="0" name=""/>
        <dsp:cNvSpPr/>
      </dsp:nvSpPr>
      <dsp:spPr>
        <a:xfrm>
          <a:off x="2397621" y="2762160"/>
          <a:ext cx="1300757" cy="13007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err="1" smtClean="0"/>
            <a:t>Жидовленкова</a:t>
          </a:r>
          <a:r>
            <a:rPr lang="ru-RU" sz="900" kern="1200" dirty="0" smtClean="0"/>
            <a:t> М.С., воспитатель</a:t>
          </a:r>
          <a:endParaRPr lang="ru-RU" sz="900" kern="1200" dirty="0"/>
        </a:p>
      </dsp:txBody>
      <dsp:txXfrm>
        <a:off x="2397621" y="2762160"/>
        <a:ext cx="1300757" cy="1300757"/>
      </dsp:txXfrm>
    </dsp:sp>
    <dsp:sp modelId="{99F098E3-51F3-4518-8803-3B43110AB602}">
      <dsp:nvSpPr>
        <dsp:cNvPr id="0" name=""/>
        <dsp:cNvSpPr/>
      </dsp:nvSpPr>
      <dsp:spPr>
        <a:xfrm rot="13500000">
          <a:off x="2191962" y="2509678"/>
          <a:ext cx="345358" cy="439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3500000">
        <a:off x="2191962" y="2509678"/>
        <a:ext cx="345358" cy="439005"/>
      </dsp:txXfrm>
    </dsp:sp>
    <dsp:sp modelId="{E6DA8D39-E2BC-473E-A645-541E301612E3}">
      <dsp:nvSpPr>
        <dsp:cNvPr id="0" name=""/>
        <dsp:cNvSpPr/>
      </dsp:nvSpPr>
      <dsp:spPr>
        <a:xfrm>
          <a:off x="1017081" y="1381621"/>
          <a:ext cx="1300757" cy="13007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Руководитель процесса: </a:t>
          </a:r>
          <a:r>
            <a:rPr lang="ru-RU" sz="900" kern="1200" dirty="0" err="1" smtClean="0"/>
            <a:t>Штыркова</a:t>
          </a:r>
          <a:r>
            <a:rPr lang="ru-RU" sz="900" kern="1200" dirty="0" smtClean="0"/>
            <a:t> А.Н., воспитатель</a:t>
          </a:r>
          <a:endParaRPr lang="ru-RU" sz="900" kern="1200" dirty="0"/>
        </a:p>
      </dsp:txBody>
      <dsp:txXfrm>
        <a:off x="1017081" y="1381621"/>
        <a:ext cx="1300757" cy="1300757"/>
      </dsp:txXfrm>
    </dsp:sp>
    <dsp:sp modelId="{ED674325-E686-48E3-9112-37A3D7185B99}">
      <dsp:nvSpPr>
        <dsp:cNvPr id="0" name=""/>
        <dsp:cNvSpPr/>
      </dsp:nvSpPr>
      <dsp:spPr>
        <a:xfrm rot="18900000">
          <a:off x="2178139" y="1129138"/>
          <a:ext cx="345358" cy="439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8900000">
        <a:off x="2178139" y="1129138"/>
        <a:ext cx="345358" cy="4390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513C7C-4079-4201-B723-45ED30ED677D}">
      <dsp:nvSpPr>
        <dsp:cNvPr id="0" name=""/>
        <dsp:cNvSpPr/>
      </dsp:nvSpPr>
      <dsp:spPr>
        <a:xfrm>
          <a:off x="637584" y="0"/>
          <a:ext cx="7225953" cy="371477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7822A0-4DE5-4952-883B-D3212455941E}">
      <dsp:nvSpPr>
        <dsp:cNvPr id="0" name=""/>
        <dsp:cNvSpPr/>
      </dsp:nvSpPr>
      <dsp:spPr>
        <a:xfrm>
          <a:off x="583" y="1114432"/>
          <a:ext cx="1004017" cy="14859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Вход процесса</a:t>
          </a:r>
          <a:endParaRPr lang="ru-RU" sz="1500" kern="1200" dirty="0"/>
        </a:p>
      </dsp:txBody>
      <dsp:txXfrm>
        <a:off x="583" y="1114432"/>
        <a:ext cx="1004017" cy="1485910"/>
      </dsp:txXfrm>
    </dsp:sp>
    <dsp:sp modelId="{E5D00288-D3B4-42E0-B0FE-F294EBFF29A9}">
      <dsp:nvSpPr>
        <dsp:cNvPr id="0" name=""/>
        <dsp:cNvSpPr/>
      </dsp:nvSpPr>
      <dsp:spPr>
        <a:xfrm>
          <a:off x="1071431" y="1114432"/>
          <a:ext cx="1004017" cy="14859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*</a:t>
          </a:r>
          <a:r>
            <a:rPr lang="ru-RU" sz="1050" kern="12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rPr>
            <a:t>Дети </a:t>
          </a:r>
          <a:r>
            <a:rPr lang="ru-RU" sz="1050" kern="12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rPr>
            <a:t>и родители</a:t>
          </a:r>
          <a:br>
            <a:rPr lang="ru-RU" sz="1050" kern="12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*</a:t>
          </a:r>
          <a:r>
            <a:rPr lang="ru-RU" sz="105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 </a:t>
          </a:r>
          <a:r>
            <a:rPr lang="ru-RU" sz="105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минута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05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*Вход 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в помещение для приема детей в ДОУ (приемная)</a:t>
          </a:r>
          <a:endParaRPr lang="ru-RU" sz="10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71431" y="1114432"/>
        <a:ext cx="1004017" cy="1485910"/>
      </dsp:txXfrm>
    </dsp:sp>
    <dsp:sp modelId="{A0F3B677-920E-41F9-98A2-FE54BF31581F}">
      <dsp:nvSpPr>
        <dsp:cNvPr id="0" name=""/>
        <dsp:cNvSpPr/>
      </dsp:nvSpPr>
      <dsp:spPr>
        <a:xfrm>
          <a:off x="2142279" y="1114432"/>
          <a:ext cx="1004017" cy="14859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*</a:t>
          </a:r>
          <a:r>
            <a:rPr lang="ru-RU" sz="1200" kern="12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rPr>
            <a:t>Дети </a:t>
          </a:r>
          <a:r>
            <a:rPr lang="ru-RU" sz="1200" kern="12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rPr>
            <a:t>и родители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2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*</a:t>
          </a:r>
          <a:r>
            <a:rPr lang="ru-RU" sz="12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 </a:t>
          </a:r>
          <a:r>
            <a:rPr lang="ru-RU" sz="12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минуты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2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*Родители начинают 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переодевать детей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42279" y="1114432"/>
        <a:ext cx="1004017" cy="1485910"/>
      </dsp:txXfrm>
    </dsp:sp>
    <dsp:sp modelId="{E4DA3988-F85B-484D-BC41-09BB1BE8D962}">
      <dsp:nvSpPr>
        <dsp:cNvPr id="0" name=""/>
        <dsp:cNvSpPr/>
      </dsp:nvSpPr>
      <dsp:spPr>
        <a:xfrm>
          <a:off x="3213127" y="1114432"/>
          <a:ext cx="1004017" cy="14859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*</a:t>
          </a:r>
          <a:r>
            <a:rPr lang="ru-RU" sz="1200" kern="12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rPr>
            <a:t>Дети </a:t>
          </a:r>
          <a:r>
            <a:rPr lang="ru-RU" sz="1200" kern="12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rPr>
            <a:t>и родители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2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*</a:t>
          </a:r>
          <a:r>
            <a:rPr lang="ru-RU" sz="12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6 </a:t>
          </a:r>
          <a:r>
            <a:rPr lang="ru-RU" sz="12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минут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2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*Переодевание 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детей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13127" y="1114432"/>
        <a:ext cx="1004017" cy="1485910"/>
      </dsp:txXfrm>
    </dsp:sp>
    <dsp:sp modelId="{571A08B1-F835-4F93-BAE5-F14A5FD016C3}">
      <dsp:nvSpPr>
        <dsp:cNvPr id="0" name=""/>
        <dsp:cNvSpPr/>
      </dsp:nvSpPr>
      <dsp:spPr>
        <a:xfrm>
          <a:off x="4283976" y="1114432"/>
          <a:ext cx="1004017" cy="14859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*</a:t>
          </a:r>
          <a:r>
            <a:rPr lang="ru-RU" sz="1200" kern="12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rPr>
            <a:t>Дети </a:t>
          </a:r>
          <a:r>
            <a:rPr lang="ru-RU" sz="1200" kern="12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rPr>
            <a:t>и родители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2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*</a:t>
          </a:r>
          <a:r>
            <a:rPr lang="ru-RU" sz="12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 </a:t>
          </a:r>
          <a:r>
            <a:rPr lang="ru-RU" sz="12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минуты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2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*Складывание 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одежды в шкафчик, отвлечение на разговоры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83976" y="1114432"/>
        <a:ext cx="1004017" cy="1485910"/>
      </dsp:txXfrm>
    </dsp:sp>
    <dsp:sp modelId="{AFABB363-A9FF-4D31-BDB0-12E8CF09888E}">
      <dsp:nvSpPr>
        <dsp:cNvPr id="0" name=""/>
        <dsp:cNvSpPr/>
      </dsp:nvSpPr>
      <dsp:spPr>
        <a:xfrm>
          <a:off x="5354824" y="1114432"/>
          <a:ext cx="1004017" cy="14859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*</a:t>
          </a:r>
          <a:r>
            <a:rPr lang="ru-RU" sz="1200" kern="12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rPr>
            <a:t>Родители </a:t>
          </a:r>
          <a:r>
            <a:rPr lang="ru-RU" sz="1200" kern="12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rPr>
            <a:t>и родители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2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*</a:t>
          </a:r>
          <a:r>
            <a:rPr lang="ru-RU" sz="12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 </a:t>
          </a:r>
          <a:r>
            <a:rPr lang="ru-RU" sz="12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минуты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2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*Общение 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с другими родителями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54824" y="1114432"/>
        <a:ext cx="1004017" cy="1485910"/>
      </dsp:txXfrm>
    </dsp:sp>
    <dsp:sp modelId="{479581C0-577B-4EF5-8FC7-11510885A5F4}">
      <dsp:nvSpPr>
        <dsp:cNvPr id="0" name=""/>
        <dsp:cNvSpPr/>
      </dsp:nvSpPr>
      <dsp:spPr>
        <a:xfrm>
          <a:off x="6425672" y="1114432"/>
          <a:ext cx="1004017" cy="14859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*</a:t>
          </a:r>
          <a:r>
            <a:rPr lang="ru-RU" sz="1200" kern="12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rPr>
            <a:t>Родители </a:t>
          </a:r>
          <a:r>
            <a:rPr lang="ru-RU" sz="1200" kern="12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rPr>
            <a:t>и воспитатель</a:t>
          </a:r>
          <a:br>
            <a:rPr lang="ru-RU" sz="1200" kern="12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*</a:t>
          </a:r>
          <a:r>
            <a:rPr lang="ru-RU" sz="12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 </a:t>
          </a:r>
          <a:r>
            <a:rPr lang="ru-RU" sz="12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минуты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2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*Обращение 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к воспитателю, уход из детского 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сада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25672" y="1114432"/>
        <a:ext cx="1004017" cy="1485910"/>
      </dsp:txXfrm>
    </dsp:sp>
    <dsp:sp modelId="{14825FE8-3177-4CE6-92FB-56EFC48844DF}">
      <dsp:nvSpPr>
        <dsp:cNvPr id="0" name=""/>
        <dsp:cNvSpPr/>
      </dsp:nvSpPr>
      <dsp:spPr>
        <a:xfrm>
          <a:off x="7496520" y="1114432"/>
          <a:ext cx="1004017" cy="14859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Выход процесса</a:t>
          </a:r>
          <a:endParaRPr lang="ru-RU" sz="1500" kern="1200" dirty="0"/>
        </a:p>
      </dsp:txBody>
      <dsp:txXfrm>
        <a:off x="7496520" y="1114432"/>
        <a:ext cx="1004017" cy="148591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F70F67-5F06-4184-8004-4259A3A6C7D5}">
      <dsp:nvSpPr>
        <dsp:cNvPr id="0" name=""/>
        <dsp:cNvSpPr/>
      </dsp:nvSpPr>
      <dsp:spPr>
        <a:xfrm>
          <a:off x="1514465" y="0"/>
          <a:ext cx="1514465" cy="1589621"/>
        </a:xfrm>
        <a:prstGeom prst="trapezoid">
          <a:avLst>
            <a:gd name="adj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Федеральный уровень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14465" y="0"/>
        <a:ext cx="1514465" cy="1589621"/>
      </dsp:txXfrm>
    </dsp:sp>
    <dsp:sp modelId="{EAA1F5EE-7995-459A-9ED6-8CAB297A750F}">
      <dsp:nvSpPr>
        <dsp:cNvPr id="0" name=""/>
        <dsp:cNvSpPr/>
      </dsp:nvSpPr>
      <dsp:spPr>
        <a:xfrm>
          <a:off x="757232" y="1589621"/>
          <a:ext cx="3028930" cy="1589621"/>
        </a:xfrm>
        <a:prstGeom prst="trapezoid">
          <a:avLst>
            <a:gd name="adj" fmla="val 4763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Региональный уровень</a:t>
          </a:r>
          <a:endParaRPr lang="ru-RU" sz="2200" kern="1200" dirty="0"/>
        </a:p>
      </dsp:txBody>
      <dsp:txXfrm>
        <a:off x="1287295" y="1589621"/>
        <a:ext cx="1968804" cy="1589621"/>
      </dsp:txXfrm>
    </dsp:sp>
    <dsp:sp modelId="{01B5331D-79E4-4ADB-8F2B-3AEAFA1B0ABD}">
      <dsp:nvSpPr>
        <dsp:cNvPr id="0" name=""/>
        <dsp:cNvSpPr/>
      </dsp:nvSpPr>
      <dsp:spPr>
        <a:xfrm>
          <a:off x="0" y="3179243"/>
          <a:ext cx="4543395" cy="1589621"/>
        </a:xfrm>
        <a:prstGeom prst="trapezoid">
          <a:avLst>
            <a:gd name="adj" fmla="val 4763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 smtClean="0"/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МБ ДОУ «Детский сад №274»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95094" y="3179243"/>
        <a:ext cx="2953207" cy="158962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6B5100-E060-4E84-ADC2-58A9551F2A3A}">
      <dsp:nvSpPr>
        <dsp:cNvPr id="0" name=""/>
        <dsp:cNvSpPr/>
      </dsp:nvSpPr>
      <dsp:spPr>
        <a:xfrm>
          <a:off x="2601" y="172791"/>
          <a:ext cx="703542" cy="2142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tint val="40000"/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2601" y="172791"/>
        <a:ext cx="703542" cy="642837"/>
      </dsp:txXfrm>
    </dsp:sp>
    <dsp:sp modelId="{F38FEE1E-C567-4C95-9130-96485CBD6555}">
      <dsp:nvSpPr>
        <dsp:cNvPr id="0" name=""/>
        <dsp:cNvSpPr/>
      </dsp:nvSpPr>
      <dsp:spPr>
        <a:xfrm>
          <a:off x="91313" y="414618"/>
          <a:ext cx="544595" cy="16720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Вход процесса</a:t>
          </a:r>
          <a:endParaRPr lang="ru-RU" sz="1000" kern="1200" dirty="0"/>
        </a:p>
      </dsp:txBody>
      <dsp:txXfrm>
        <a:off x="91313" y="414618"/>
        <a:ext cx="544595" cy="1672033"/>
      </dsp:txXfrm>
    </dsp:sp>
    <dsp:sp modelId="{88A9A48E-C855-434C-ADF8-BB7CB4C5BB60}">
      <dsp:nvSpPr>
        <dsp:cNvPr id="0" name=""/>
        <dsp:cNvSpPr/>
      </dsp:nvSpPr>
      <dsp:spPr>
        <a:xfrm>
          <a:off x="823982" y="0"/>
          <a:ext cx="1571178" cy="25748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tint val="40000"/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Дети и родители</a:t>
          </a:r>
          <a:endParaRPr lang="ru-RU" sz="2200" kern="1200" dirty="0"/>
        </a:p>
      </dsp:txBody>
      <dsp:txXfrm>
        <a:off x="823982" y="0"/>
        <a:ext cx="1571178" cy="772455"/>
      </dsp:txXfrm>
    </dsp:sp>
    <dsp:sp modelId="{A417DA00-C56A-489F-A62A-DCF3E60B0A01}">
      <dsp:nvSpPr>
        <dsp:cNvPr id="0" name=""/>
        <dsp:cNvSpPr/>
      </dsp:nvSpPr>
      <dsp:spPr>
        <a:xfrm>
          <a:off x="981100" y="773209"/>
          <a:ext cx="1256942" cy="7763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1 минута</a:t>
          </a:r>
          <a:endParaRPr lang="ru-RU" sz="1000" kern="1200" dirty="0"/>
        </a:p>
      </dsp:txBody>
      <dsp:txXfrm>
        <a:off x="981100" y="773209"/>
        <a:ext cx="1256942" cy="776352"/>
      </dsp:txXfrm>
    </dsp:sp>
    <dsp:sp modelId="{0B51CA83-8EEE-44AC-B10C-C714925100F3}">
      <dsp:nvSpPr>
        <dsp:cNvPr id="0" name=""/>
        <dsp:cNvSpPr/>
      </dsp:nvSpPr>
      <dsp:spPr>
        <a:xfrm>
          <a:off x="981100" y="1669000"/>
          <a:ext cx="1256942" cy="7763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Вход в помещение для приема детей в ДОУ (раздевальная комната)</a:t>
          </a:r>
          <a:endParaRPr lang="ru-RU" sz="1000" kern="1200" dirty="0"/>
        </a:p>
      </dsp:txBody>
      <dsp:txXfrm>
        <a:off x="981100" y="1669000"/>
        <a:ext cx="1256942" cy="776352"/>
      </dsp:txXfrm>
    </dsp:sp>
    <dsp:sp modelId="{B3DBCF56-CB82-457F-A841-E6D3112EF108}">
      <dsp:nvSpPr>
        <dsp:cNvPr id="0" name=""/>
        <dsp:cNvSpPr/>
      </dsp:nvSpPr>
      <dsp:spPr>
        <a:xfrm>
          <a:off x="2529905" y="0"/>
          <a:ext cx="1571178" cy="25748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tint val="40000"/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Дети</a:t>
          </a:r>
          <a:endParaRPr lang="ru-RU" sz="2200" kern="1200" dirty="0"/>
        </a:p>
      </dsp:txBody>
      <dsp:txXfrm>
        <a:off x="2529905" y="0"/>
        <a:ext cx="1571178" cy="772455"/>
      </dsp:txXfrm>
    </dsp:sp>
    <dsp:sp modelId="{EE4B2B72-5A3D-478A-91BF-2D1F36A01E33}">
      <dsp:nvSpPr>
        <dsp:cNvPr id="0" name=""/>
        <dsp:cNvSpPr/>
      </dsp:nvSpPr>
      <dsp:spPr>
        <a:xfrm>
          <a:off x="2670117" y="773209"/>
          <a:ext cx="1256942" cy="7763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3 минуты</a:t>
          </a:r>
          <a:endParaRPr lang="ru-RU" sz="1000" kern="1200" dirty="0"/>
        </a:p>
      </dsp:txBody>
      <dsp:txXfrm>
        <a:off x="2670117" y="773209"/>
        <a:ext cx="1256942" cy="776352"/>
      </dsp:txXfrm>
    </dsp:sp>
    <dsp:sp modelId="{37073572-BC79-4C12-8BDC-34D57B77696B}">
      <dsp:nvSpPr>
        <dsp:cNvPr id="0" name=""/>
        <dsp:cNvSpPr/>
      </dsp:nvSpPr>
      <dsp:spPr>
        <a:xfrm>
          <a:off x="2670117" y="1669000"/>
          <a:ext cx="1256942" cy="7763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Дети переодеваются самостоятельно</a:t>
          </a:r>
          <a:endParaRPr lang="ru-RU" sz="1000" kern="1200" dirty="0"/>
        </a:p>
      </dsp:txBody>
      <dsp:txXfrm>
        <a:off x="2670117" y="1669000"/>
        <a:ext cx="1256942" cy="776352"/>
      </dsp:txXfrm>
    </dsp:sp>
    <dsp:sp modelId="{FC5CF913-A5AE-4AF3-90B7-570AD486821E}">
      <dsp:nvSpPr>
        <dsp:cNvPr id="0" name=""/>
        <dsp:cNvSpPr/>
      </dsp:nvSpPr>
      <dsp:spPr>
        <a:xfrm>
          <a:off x="4202016" y="0"/>
          <a:ext cx="1571178" cy="25748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tint val="40000"/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Дети</a:t>
          </a:r>
          <a:endParaRPr lang="ru-RU" sz="2200" kern="1200" dirty="0"/>
        </a:p>
      </dsp:txBody>
      <dsp:txXfrm>
        <a:off x="4202016" y="0"/>
        <a:ext cx="1571178" cy="772455"/>
      </dsp:txXfrm>
    </dsp:sp>
    <dsp:sp modelId="{0C9E5724-8FF8-4F5E-AF4C-0A97F4AB03C8}">
      <dsp:nvSpPr>
        <dsp:cNvPr id="0" name=""/>
        <dsp:cNvSpPr/>
      </dsp:nvSpPr>
      <dsp:spPr>
        <a:xfrm>
          <a:off x="4359133" y="773209"/>
          <a:ext cx="1256942" cy="7763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1 минута</a:t>
          </a:r>
          <a:endParaRPr lang="ru-RU" sz="1000" kern="1200" dirty="0"/>
        </a:p>
      </dsp:txBody>
      <dsp:txXfrm>
        <a:off x="4359133" y="773209"/>
        <a:ext cx="1256942" cy="776352"/>
      </dsp:txXfrm>
    </dsp:sp>
    <dsp:sp modelId="{DD9CC488-E3DA-4F37-800D-BAB99C895950}">
      <dsp:nvSpPr>
        <dsp:cNvPr id="0" name=""/>
        <dsp:cNvSpPr/>
      </dsp:nvSpPr>
      <dsp:spPr>
        <a:xfrm>
          <a:off x="4359133" y="1669000"/>
          <a:ext cx="1256942" cy="7763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Складывание одежды в шкафчик</a:t>
          </a:r>
          <a:endParaRPr lang="ru-RU" sz="1000" kern="1200" dirty="0"/>
        </a:p>
      </dsp:txBody>
      <dsp:txXfrm>
        <a:off x="4359133" y="1669000"/>
        <a:ext cx="1256942" cy="776352"/>
      </dsp:txXfrm>
    </dsp:sp>
    <dsp:sp modelId="{C1E0A66D-C0F8-4582-9FAE-8C2DAC864CFD}">
      <dsp:nvSpPr>
        <dsp:cNvPr id="0" name=""/>
        <dsp:cNvSpPr/>
      </dsp:nvSpPr>
      <dsp:spPr>
        <a:xfrm>
          <a:off x="5891033" y="0"/>
          <a:ext cx="1571178" cy="25748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tint val="40000"/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Родители</a:t>
          </a:r>
          <a:endParaRPr lang="ru-RU" sz="2200" kern="1200" dirty="0"/>
        </a:p>
      </dsp:txBody>
      <dsp:txXfrm>
        <a:off x="5891033" y="0"/>
        <a:ext cx="1571178" cy="772455"/>
      </dsp:txXfrm>
    </dsp:sp>
    <dsp:sp modelId="{1E239753-3C2C-4D59-AACB-D6DBA423719A}">
      <dsp:nvSpPr>
        <dsp:cNvPr id="0" name=""/>
        <dsp:cNvSpPr/>
      </dsp:nvSpPr>
      <dsp:spPr>
        <a:xfrm>
          <a:off x="6048150" y="773209"/>
          <a:ext cx="1256942" cy="7763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Не включено в процесс</a:t>
          </a:r>
          <a:endParaRPr lang="ru-RU" sz="1000" kern="1200" dirty="0"/>
        </a:p>
      </dsp:txBody>
      <dsp:txXfrm>
        <a:off x="6048150" y="773209"/>
        <a:ext cx="1256942" cy="776352"/>
      </dsp:txXfrm>
    </dsp:sp>
    <dsp:sp modelId="{C71D7B08-5DF9-4810-B32D-BC77CC0AA021}">
      <dsp:nvSpPr>
        <dsp:cNvPr id="0" name=""/>
        <dsp:cNvSpPr/>
      </dsp:nvSpPr>
      <dsp:spPr>
        <a:xfrm>
          <a:off x="6048150" y="1669000"/>
          <a:ext cx="1256942" cy="7763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Отметка в журнале здоровья, ритуал прощания с ребенком</a:t>
          </a:r>
          <a:endParaRPr lang="ru-RU" sz="1000" kern="1200" dirty="0"/>
        </a:p>
      </dsp:txBody>
      <dsp:txXfrm>
        <a:off x="6048150" y="1669000"/>
        <a:ext cx="1256942" cy="776352"/>
      </dsp:txXfrm>
    </dsp:sp>
    <dsp:sp modelId="{DD7E49FB-D440-4FBB-BD93-C47835EAA809}">
      <dsp:nvSpPr>
        <dsp:cNvPr id="0" name=""/>
        <dsp:cNvSpPr/>
      </dsp:nvSpPr>
      <dsp:spPr>
        <a:xfrm>
          <a:off x="7580049" y="131819"/>
          <a:ext cx="646948" cy="2306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tint val="40000"/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7580049" y="131819"/>
        <a:ext cx="646948" cy="692026"/>
      </dsp:txXfrm>
    </dsp:sp>
    <dsp:sp modelId="{F5780710-A9C3-4231-AFB9-31F7EECE7CC4}">
      <dsp:nvSpPr>
        <dsp:cNvPr id="0" name=""/>
        <dsp:cNvSpPr/>
      </dsp:nvSpPr>
      <dsp:spPr>
        <a:xfrm>
          <a:off x="7654033" y="508402"/>
          <a:ext cx="503103" cy="16719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Выход процесса</a:t>
          </a:r>
          <a:endParaRPr lang="ru-RU" sz="1000" kern="1200" dirty="0"/>
        </a:p>
      </dsp:txBody>
      <dsp:txXfrm>
        <a:off x="7654033" y="508402"/>
        <a:ext cx="503103" cy="16719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90B0031-6ADF-478A-9202-6FB2F69F7DD2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279BC51-298C-408B-B425-3EE84BECB8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0B0031-6ADF-478A-9202-6FB2F69F7DD2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9BC51-298C-408B-B425-3EE84BECB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0B0031-6ADF-478A-9202-6FB2F69F7DD2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9BC51-298C-408B-B425-3EE84BECB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0B0031-6ADF-478A-9202-6FB2F69F7DD2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9BC51-298C-408B-B425-3EE84BECB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90B0031-6ADF-478A-9202-6FB2F69F7DD2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279BC51-298C-408B-B425-3EE84BECB8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0B0031-6ADF-478A-9202-6FB2F69F7DD2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279BC51-298C-408B-B425-3EE84BECB8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0B0031-6ADF-478A-9202-6FB2F69F7DD2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279BC51-298C-408B-B425-3EE84BECB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0B0031-6ADF-478A-9202-6FB2F69F7DD2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9BC51-298C-408B-B425-3EE84BECB8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0B0031-6ADF-478A-9202-6FB2F69F7DD2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9BC51-298C-408B-B425-3EE84BECB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90B0031-6ADF-478A-9202-6FB2F69F7DD2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279BC51-298C-408B-B425-3EE84BECB8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90B0031-6ADF-478A-9202-6FB2F69F7DD2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279BC51-298C-408B-B425-3EE84BECB8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90B0031-6ADF-478A-9202-6FB2F69F7DD2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279BC51-298C-408B-B425-3EE84BECB8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3676698_1-p-fon-dlya-prezentatsii-kuzbass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142984"/>
            <a:ext cx="7772400" cy="2755909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Лин-проект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Оптимизация процесса утреннего приема детей в ДОУ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428604"/>
            <a:ext cx="4143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МБ ДОУ «Детский сад №274»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3579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Паспорт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лин-проекта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муниципального бюджетного дошкольного образовательного учреждения «Детский сад № 274»</a:t>
            </a:r>
          </a:p>
          <a:p>
            <a:pPr algn="ctr">
              <a:buNone/>
              <a:tabLst>
                <a:tab pos="6099175" algn="l"/>
              </a:tabLst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Новокузнецкий городской округ</a:t>
            </a:r>
          </a:p>
          <a:p>
            <a:pPr algn="ctr">
              <a:buNone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«Оптимизация процесса утреннего приема детей в ДОУ»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6994525" lvl="8" indent="-3336925">
              <a:buNone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		УТВЕРЖДАЮ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marL="6994525" lvl="8" indent="-3336925">
              <a:buNone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</a:t>
            </a:r>
            <a:r>
              <a:rPr lang="ru-RU" sz="1050" u="sng" dirty="0" smtClean="0">
                <a:latin typeface="Times New Roman" pitchFamily="18" charset="0"/>
                <a:cs typeface="Times New Roman" pitchFamily="18" charset="0"/>
              </a:rPr>
              <a:t>Заведующий </a:t>
            </a:r>
            <a:r>
              <a:rPr lang="ru-RU" sz="1050" u="sng" dirty="0">
                <a:latin typeface="Times New Roman" pitchFamily="18" charset="0"/>
                <a:cs typeface="Times New Roman" pitchFamily="18" charset="0"/>
              </a:rPr>
              <a:t>Решетникова С.В.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marL="6994525" lvl="8" indent="-3521075" defTabSz="595313">
              <a:buNone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ФИО, должность руководителя заказчика </a:t>
            </a:r>
            <a:r>
              <a:rPr lang="ru-RU" sz="800" dirty="0" err="1">
                <a:latin typeface="Times New Roman" pitchFamily="18" charset="0"/>
                <a:cs typeface="Times New Roman" pitchFamily="18" charset="0"/>
              </a:rPr>
              <a:t>лин-проекта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marL="6186488" lvl="8" indent="-2528888">
              <a:buNone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                                                                   </a:t>
            </a:r>
            <a:r>
              <a:rPr lang="ru-RU" sz="1050" u="sng" dirty="0" smtClean="0">
                <a:latin typeface="Times New Roman" pitchFamily="18" charset="0"/>
                <a:cs typeface="Times New Roman" pitchFamily="18" charset="0"/>
              </a:rPr>
              <a:t>                                              С.В. Решетникова 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marL="6721475" lvl="8" indent="-3063875">
              <a:buNone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ru-RU" sz="7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700" dirty="0">
                <a:latin typeface="Times New Roman" pitchFamily="18" charset="0"/>
                <a:cs typeface="Times New Roman" pitchFamily="18" charset="0"/>
              </a:rPr>
              <a:t>подпись)        </a:t>
            </a:r>
            <a:r>
              <a:rPr lang="ru-RU" sz="700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sz="700" dirty="0">
                <a:latin typeface="Times New Roman" pitchFamily="18" charset="0"/>
                <a:cs typeface="Times New Roman" pitchFamily="18" charset="0"/>
              </a:rPr>
              <a:t>(И.О. Фамилия)              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688" y="2143116"/>
          <a:ext cx="8715468" cy="46126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7734"/>
                <a:gridCol w="4357734"/>
              </a:tblGrid>
              <a:tr h="174243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Общие данные: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1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Заказчик: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Решетникова Светлана Викторовна, заведующий МБ ДОУ «Детский сад №274»</a:t>
                      </a:r>
                    </a:p>
                    <a:p>
                      <a:r>
                        <a:rPr lang="ru-RU" sz="11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Процесс: утренний прием детей в ДОУ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1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Границы процесса: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от момента входа ребенка в здание детского сада до захода в групповую комнату</a:t>
                      </a:r>
                    </a:p>
                    <a:p>
                      <a:r>
                        <a:rPr lang="ru-RU" sz="11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Руководитель процесса: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Штыркова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А.Н. , воспитатель</a:t>
                      </a:r>
                    </a:p>
                    <a:p>
                      <a:r>
                        <a:rPr lang="ru-RU" sz="11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Команда </a:t>
                      </a:r>
                      <a:r>
                        <a:rPr lang="ru-RU" sz="1100" b="1" u="sng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лин-проекта</a:t>
                      </a:r>
                      <a:r>
                        <a:rPr lang="ru-RU" sz="11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Штыркова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А.Н., воспитатель,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Жидовленкова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М.С., воспитатель,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Мясникова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А.В., воспитатель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Обоснование: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9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Ключевой риск:</a:t>
                      </a:r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 опоздание детей на завтрак или утренние занятия и опоздание родителей на работу</a:t>
                      </a:r>
                    </a:p>
                    <a:p>
                      <a:r>
                        <a:rPr lang="ru-RU" sz="9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Проблемы:</a:t>
                      </a:r>
                      <a:endParaRPr lang="ru-RU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Лишние передвижения участников образовательного процесса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Потеря времени при раздевании детей утром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Психологическая нестабильность родителей при переодевании детей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Дополнительная угроза распространения вирусов, особенно в эпидемический период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Отвлечение педагогов от основных обязанностей данного временного периода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Беспорядок внутри детских шкафов</a:t>
                      </a:r>
                    </a:p>
                    <a:p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2959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и эффекты:</a:t>
                      </a:r>
                    </a:p>
                    <a:p>
                      <a:endParaRPr lang="ru-RU" sz="1000" b="1" dirty="0" smtClean="0"/>
                    </a:p>
                    <a:p>
                      <a:endParaRPr lang="ru-RU" sz="1000" b="1" dirty="0" smtClean="0"/>
                    </a:p>
                    <a:p>
                      <a:endParaRPr lang="ru-RU" sz="1000" b="1" dirty="0" smtClean="0"/>
                    </a:p>
                    <a:p>
                      <a:endParaRPr lang="ru-RU" sz="1000" b="1" dirty="0" smtClean="0"/>
                    </a:p>
                    <a:p>
                      <a:endParaRPr lang="ru-RU" sz="1000" b="1" dirty="0" smtClean="0"/>
                    </a:p>
                    <a:p>
                      <a:endParaRPr lang="ru-RU" sz="1000" b="1" dirty="0" smtClean="0"/>
                    </a:p>
                    <a:p>
                      <a:endParaRPr lang="ru-RU" sz="1000" b="1" dirty="0" smtClean="0"/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 Эффекты: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Согласованность действий взрослых в процессе утреннего приема детей в ДОУ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Сроки: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1.  Согласование паспорта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лин-проекта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– 13.12.2021г.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2. Картирование текущего состояния – 14.12.2021г. – 30.12.2021г.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3. Анализ проблем и потерь – 10.01.2022г. – 17.01.2022г.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4. Составление карты целевого состояния – 17.01.2022г.– 24.01.2022г.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5. Разработка мероприятий перед заказчиком–24.01.20022г.–28.01.2022г.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6. Защита плана мероприятий перед заказчиком – 31.01.2022г. – 04.02.2022г.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7. Внедрение улучшений – 04 .02.2022г. – 01.04.2022г.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8. Мониторинг результатов – 04.04.2022г. – 29.04.2022г.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9. Закрытие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лин-проекта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– 04.05.2022г. – 20.05.2022г.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10. Мониторинг стабильности достигнутых результатов – 23.05.20022г. – 31.05.2022г.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4143380"/>
          <a:ext cx="4214841" cy="1661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4947"/>
                <a:gridCol w="1404947"/>
                <a:gridCol w="1404947"/>
              </a:tblGrid>
              <a:tr h="5623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цели, единица измерения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Текущий показатель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Целевой показатель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09308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1. Сокращение времени при утреннем приеме детей в детский сад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 14 мин. На одного ребенка ( в зависимости от сезона)</a:t>
                      </a:r>
                    </a:p>
                    <a:p>
                      <a:pPr algn="l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 5 минут на одного ребенка (в зависимости от сезона)</a:t>
                      </a:r>
                    </a:p>
                    <a:p>
                      <a:pPr algn="l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Команда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лин-проекта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«Оптимизация процесса утреннего приёма детей в ДОУ»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547664" y="15567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Карта текущего состояния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процесса</a:t>
            </a:r>
            <a:br>
              <a:rPr lang="ru-RU" sz="32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(как есть)</a:t>
            </a:r>
            <a:endParaRPr lang="ru-RU" sz="3200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14423"/>
          <a:ext cx="8501122" cy="371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214282" y="4929198"/>
            <a:ext cx="871543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Пятно 1 6"/>
          <p:cNvSpPr/>
          <p:nvPr/>
        </p:nvSpPr>
        <p:spPr>
          <a:xfrm>
            <a:off x="2357422" y="2000240"/>
            <a:ext cx="428628" cy="35719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ятно 1 7"/>
          <p:cNvSpPr/>
          <p:nvPr/>
        </p:nvSpPr>
        <p:spPr>
          <a:xfrm>
            <a:off x="2285984" y="3786190"/>
            <a:ext cx="428628" cy="35719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9" name="Пятно 1 8"/>
          <p:cNvSpPr/>
          <p:nvPr/>
        </p:nvSpPr>
        <p:spPr>
          <a:xfrm>
            <a:off x="4214810" y="3571876"/>
            <a:ext cx="428628" cy="35719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0" name="Пятно 1 9"/>
          <p:cNvSpPr/>
          <p:nvPr/>
        </p:nvSpPr>
        <p:spPr>
          <a:xfrm>
            <a:off x="5572132" y="2000240"/>
            <a:ext cx="428628" cy="35719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1" name="Пятно 1 10"/>
          <p:cNvSpPr/>
          <p:nvPr/>
        </p:nvSpPr>
        <p:spPr>
          <a:xfrm>
            <a:off x="6643702" y="2000240"/>
            <a:ext cx="428628" cy="35719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2" name="Пятно 1 11"/>
          <p:cNvSpPr/>
          <p:nvPr/>
        </p:nvSpPr>
        <p:spPr>
          <a:xfrm>
            <a:off x="7643834" y="2000240"/>
            <a:ext cx="428628" cy="35719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3" name="Пятно 1 12"/>
          <p:cNvSpPr/>
          <p:nvPr/>
        </p:nvSpPr>
        <p:spPr>
          <a:xfrm>
            <a:off x="6572264" y="3786190"/>
            <a:ext cx="428628" cy="35719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4" name="Пятно 1 13"/>
          <p:cNvSpPr/>
          <p:nvPr/>
        </p:nvSpPr>
        <p:spPr>
          <a:xfrm>
            <a:off x="7643834" y="3786190"/>
            <a:ext cx="428628" cy="35719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ятно 1 14"/>
          <p:cNvSpPr/>
          <p:nvPr/>
        </p:nvSpPr>
        <p:spPr>
          <a:xfrm>
            <a:off x="1071538" y="5143512"/>
            <a:ext cx="1500198" cy="500066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  <a:endParaRPr lang="ru-RU" sz="12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71538" y="5715016"/>
            <a:ext cx="24288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участники процесса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время протекания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действие процесса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14810" y="5143512"/>
            <a:ext cx="450059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Перечень проблем: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Лишние перемещения.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Психологическая нестабильность.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Распространение вирусов.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Отвлечение педагогов.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Опоздание родителей на работу, воспитанников на занятия или завтрак.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Вынужденное ожидание при процессе переодевания детей.</a:t>
            </a:r>
          </a:p>
          <a:p>
            <a:pPr marL="342900" indent="-342900">
              <a:buAutoNum type="arabicPeriod"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Пирамида проблем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14422"/>
          <a:ext cx="4543396" cy="476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ятно 1 4"/>
          <p:cNvSpPr/>
          <p:nvPr/>
        </p:nvSpPr>
        <p:spPr>
          <a:xfrm>
            <a:off x="3857620" y="1643050"/>
            <a:ext cx="5286380" cy="442915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Перечень проблем: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Лишние перемещения.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Психологическая нестабильность.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Распространение вирусов.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Отвлечение педагогов.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Опоздание родителей на работу, воспитанников на занятия или завтрак.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Вынужденное ожидание при процессе переодевания детей.</a:t>
            </a:r>
          </a:p>
        </p:txBody>
      </p:sp>
      <p:sp>
        <p:nvSpPr>
          <p:cNvPr id="6" name="Пятно 1 5"/>
          <p:cNvSpPr/>
          <p:nvPr/>
        </p:nvSpPr>
        <p:spPr>
          <a:xfrm>
            <a:off x="357158" y="5500702"/>
            <a:ext cx="500066" cy="35719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ятно 1 6"/>
          <p:cNvSpPr/>
          <p:nvPr/>
        </p:nvSpPr>
        <p:spPr>
          <a:xfrm>
            <a:off x="571472" y="4857760"/>
            <a:ext cx="642942" cy="428628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Пятно 1 7"/>
          <p:cNvSpPr/>
          <p:nvPr/>
        </p:nvSpPr>
        <p:spPr>
          <a:xfrm>
            <a:off x="1285852" y="4500570"/>
            <a:ext cx="857256" cy="500066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ятно 1 8"/>
          <p:cNvSpPr/>
          <p:nvPr/>
        </p:nvSpPr>
        <p:spPr>
          <a:xfrm>
            <a:off x="2285984" y="4500570"/>
            <a:ext cx="857256" cy="500066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ятно 1 9"/>
          <p:cNvSpPr/>
          <p:nvPr/>
        </p:nvSpPr>
        <p:spPr>
          <a:xfrm>
            <a:off x="3286116" y="4857760"/>
            <a:ext cx="714380" cy="500066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ятно 1 10"/>
          <p:cNvSpPr/>
          <p:nvPr/>
        </p:nvSpPr>
        <p:spPr>
          <a:xfrm>
            <a:off x="3643306" y="5500702"/>
            <a:ext cx="642942" cy="428628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6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55982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План мероприятий по устранению проблем</a:t>
            </a:r>
            <a:endParaRPr lang="ru-RU" sz="2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23528" y="750912"/>
          <a:ext cx="8568952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238"/>
                <a:gridCol w="2142238"/>
                <a:gridCol w="2268252"/>
                <a:gridCol w="2016224"/>
              </a:tblGrid>
              <a:tr h="2160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Достигнутый результат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78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Нежелание детей раздеваться, капризы, спешка родителей во время утреннего приема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Отсутствие у детей навыков самообслуживания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Разработан план мероприятий по привитию навыков самообслуживания у дошкольников, памятки, буклеты для родителей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 переодеваются самостоятельно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082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Инструменты для проведения термометрии и журнал утреннего приема расположены на первой кабинке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Лишние перемещения родителей и детей по приемной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Термометрия проводится на входе в детский сад бесконтактным термометром, результаты дежурный фиксирует в журнале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Родители не тратят время на проведение термометрии утром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986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Скопление людей у первой кабинки, не соблюдение мер </a:t>
                      </a: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эпидситуации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, очередь, нет доступа к первой кабинке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Распространение вирусов, скопление людей создает затруднения доступа для ребенка и родителя первой кабинки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Разработан график прихода детей в детский сад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Родители и дети приходят в детский сад по графику, таким образом исключается скопление людей в приемной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671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Родители вмешиваются в процесс переодевания ребенка (словесно высказывают порядок действий, либо сами складывают вещи в кабинку)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 отработан порядок раздевания и одевания у детей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Планирование и проведение практических мероприятий по процессу одевания/раздевания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Родители не вмешиваются в процесс переодевания, таким образом в то время, пока ребенок переодевается, родитель успевает записать в журнал приема и обратиться к воспитателю (если требуется)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676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Беспорядок в кабинках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Нет алгоритма складывания, хранения одежды в кабинке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Введены в эксплуатацию органайзеры для хранения вещей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В кабинках все вещи сложены согласно назначению кармашка органайзера, в кабинке порядок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Беседы родителей в приемной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Вынужденное ожидание при переодевании детей, при проведении термометрии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Разработан регламент утреннего приема детей, которому должны следовать все участники процесса утреннего приема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Родители не отвлекаются на беседы, не затрачивают лишнее время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4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 неправильно одеваются при организации на прогулку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Нет схемы и порядка одевания и раздевания на прогулку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Внедрение схем раздевания и одевания детей в разные сезоны, проведение практических мероприятий по использованию схем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 одеваются согласно схеме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724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Перегревание одетых детей во время организации прогулки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Неравномерный по времени темп одевания и раздевания детей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Тренировочные мероприятия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Все дети одеваются равномерно по времени, воспитателю не приходится переодевать детей, все одеваются по схемам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Карта целевого состояния процесса (как будет)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2574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1115616" y="2780928"/>
            <a:ext cx="2160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2771800" y="2780928"/>
            <a:ext cx="2160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4499992" y="2780928"/>
            <a:ext cx="2160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6156176" y="2852936"/>
            <a:ext cx="2160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7812360" y="2780928"/>
            <a:ext cx="2160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11560" y="4653136"/>
            <a:ext cx="4032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Индикаторы улучшений: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Сокращение потока участников процесса (исключение лишних перемещений)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Благоприятный психологический климат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Уменьшение риска распространения вирусов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Сокращение времени на ожидание во время переодевания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Исключение риска опоздания (дети, родители)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76056" y="4869160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Приход в ДОУ по графику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Отработанный алгоритм переодевания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Родительский контроль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Использование органайзеров и блок-схем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Исключение потоков скопления участников процесса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1187624" y="1484784"/>
            <a:ext cx="648072" cy="28803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3" name="Овальная выноска 12"/>
          <p:cNvSpPr/>
          <p:nvPr/>
        </p:nvSpPr>
        <p:spPr>
          <a:xfrm>
            <a:off x="3707904" y="1484784"/>
            <a:ext cx="648072" cy="28803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4" name="Овальная выноска 13"/>
          <p:cNvSpPr/>
          <p:nvPr/>
        </p:nvSpPr>
        <p:spPr>
          <a:xfrm>
            <a:off x="1115616" y="4149080"/>
            <a:ext cx="648072" cy="28803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5" name="Овальная выноска 14"/>
          <p:cNvSpPr/>
          <p:nvPr/>
        </p:nvSpPr>
        <p:spPr>
          <a:xfrm>
            <a:off x="4211960" y="4077072"/>
            <a:ext cx="648072" cy="28803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6" name="Овальная выноска 15"/>
          <p:cNvSpPr/>
          <p:nvPr/>
        </p:nvSpPr>
        <p:spPr>
          <a:xfrm>
            <a:off x="5940152" y="4077072"/>
            <a:ext cx="648072" cy="28803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7" name="Овальная выноска 16"/>
          <p:cNvSpPr/>
          <p:nvPr/>
        </p:nvSpPr>
        <p:spPr>
          <a:xfrm>
            <a:off x="5940152" y="1484784"/>
            <a:ext cx="648072" cy="28803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8" name="Овальная выноска 17"/>
          <p:cNvSpPr/>
          <p:nvPr/>
        </p:nvSpPr>
        <p:spPr>
          <a:xfrm>
            <a:off x="7596336" y="1484784"/>
            <a:ext cx="648072" cy="28803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9" name="Овальная выноска 18"/>
          <p:cNvSpPr/>
          <p:nvPr/>
        </p:nvSpPr>
        <p:spPr>
          <a:xfrm>
            <a:off x="5148064" y="4653136"/>
            <a:ext cx="648072" cy="28803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Планируемые результаты по проекту (было и будет)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7294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БЫЛО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БУДЕТ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ГЛАВНЫЕ ВНЕДРЕНИЯ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Неупорядоченный приход детей в детский сад,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большое скопление детей и взрослых в раздевальной комнате, спешка и нервозность при переодевании.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Приход в детский сад по графику: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период с 07.00 до 08.15;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интервал 5-7 минут (в зависимости от наполняемости группы);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максимальное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количество людей в раздевалке – 3-4 человека.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endParaRPr lang="ru-RU" sz="12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ГРАФИК ПРИХОДА ДЕТЕЙ В ДОУ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РАЦИОНАЛЬНАЯ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РАССТАНОВКА  ШКАФОВ (РАСПРЕДЕЛЕНИЕ ВОСПИТАННИКОВ)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ВВЕДЕНИЕ МОДЕЛИ ПО ПРИВИТИЮ У ДОШКОЛЬНИКОВ НАВЫКОВ САМООБСЛУЖИВАНИЯ (КАК В ДЕТСКОМ САДУ, ТАК И ДОМА)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ОРГАНАЙЗЕРЫ ДЛЯ ОДЕЖДЫ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БЛОК-СХЕМЫ ВНУТРИ ДЕТСКИХ ШКАФОВ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Лишние перемещения и потеря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времени всех участников процесса.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Регламентированный режим пребывания внутри раздевалки (общая дисциплина).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Длительное время при переодевании приводит к увеличению опозданий воспитанников на завтрак и утренние занятия,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родителей на работу.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Исключение опозданий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всех участников процесса.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Длительность процесса: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до 19 минут (1 ребенок)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 26 минут (2 детей)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Длительность процесса: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 до 7 минут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Оптимизация процесса утреннего приема детей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ДОУ с 19 минут до 7 минут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Заключение: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31 мая 2022 года проект завершится, а улучшения, внедренные на этапах его реализации останутся. </a:t>
            </a:r>
          </a:p>
          <a:p>
            <a:endParaRPr lang="ru-RU" dirty="0" smtClean="0"/>
          </a:p>
          <a:p>
            <a:pPr algn="r"/>
            <a:r>
              <a:rPr lang="ru-RU" dirty="0" smtClean="0"/>
              <a:t>С уважением, команда МБ ДОУ «Детский сад №274»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288</TotalTime>
  <Words>1174</Words>
  <Application>Microsoft Office PowerPoint</Application>
  <PresentationFormat>Экран (4:3)</PresentationFormat>
  <Paragraphs>214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 Лин-проект Оптимизация процесса утреннего приема детей в ДОУ</vt:lpstr>
      <vt:lpstr>Слайд 2</vt:lpstr>
      <vt:lpstr>Команда лин-проекта «Оптимизация процесса утреннего приёма детей в ДОУ»</vt:lpstr>
      <vt:lpstr>Карта текущего состояния процесса  (как есть)</vt:lpstr>
      <vt:lpstr>Пирамида проблем</vt:lpstr>
      <vt:lpstr>План мероприятий по устранению проблем</vt:lpstr>
      <vt:lpstr>Карта целевого состояния процесса (как будет)</vt:lpstr>
      <vt:lpstr>Планируемые результаты по проекту (было и будет)</vt:lpstr>
      <vt:lpstr>Заключение: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Лин-проект Оптимизация процесса утреннего приема детей в ДОУ</dc:title>
  <dc:creator>Доу274</dc:creator>
  <cp:lastModifiedBy>1</cp:lastModifiedBy>
  <cp:revision>32</cp:revision>
  <dcterms:created xsi:type="dcterms:W3CDTF">2022-05-16T06:46:42Z</dcterms:created>
  <dcterms:modified xsi:type="dcterms:W3CDTF">2022-05-29T18:01:43Z</dcterms:modified>
</cp:coreProperties>
</file>